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6"/>
  </p:handoutMasterIdLst>
  <p:sldIdLst>
    <p:sldId id="256" r:id="rId3"/>
    <p:sldId id="257" r:id="rId5"/>
    <p:sldId id="259" r:id="rId6"/>
    <p:sldId id="267" r:id="rId7"/>
    <p:sldId id="266" r:id="rId8"/>
    <p:sldId id="278" r:id="rId9"/>
    <p:sldId id="296" r:id="rId10"/>
    <p:sldId id="297" r:id="rId11"/>
    <p:sldId id="298" r:id="rId12"/>
    <p:sldId id="265" r:id="rId13"/>
    <p:sldId id="299" r:id="rId14"/>
    <p:sldId id="262" r:id="rId15"/>
    <p:sldId id="263" r:id="rId16"/>
    <p:sldId id="258" r:id="rId17"/>
    <p:sldId id="260" r:id="rId18"/>
    <p:sldId id="279" r:id="rId19"/>
    <p:sldId id="281" r:id="rId20"/>
    <p:sldId id="284" r:id="rId21"/>
    <p:sldId id="285" r:id="rId22"/>
    <p:sldId id="287" r:id="rId23"/>
    <p:sldId id="289" r:id="rId24"/>
    <p:sldId id="295"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4FF"/>
    <a:srgbClr val="425BA5"/>
    <a:srgbClr val="425B97"/>
    <a:srgbClr val="FFFFFF"/>
    <a:srgbClr val="304371"/>
    <a:srgbClr val="1421C8"/>
    <a:srgbClr val="DCDCDC"/>
    <a:srgbClr val="F0F0F0"/>
    <a:srgbClr val="E6E6E6"/>
    <a:srgbClr val="C8C8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58" d="100"/>
          <a:sy n="58" d="100"/>
        </p:scale>
        <p:origin x="834" y="90"/>
      </p:cViewPr>
      <p:guideLst>
        <p:guide orient="horz" pos="2276"/>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handoutMaster" Target="handoutMasters/handoutMaster1.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Microsoft YaHei" panose="020B0503020204020204" charset="-122"/>
              <a:ea typeface="Microsoft YaHei"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Microsoft YaHei" panose="020B0503020204020204" charset="-122"/>
                <a:ea typeface="Microsoft YaHei" panose="020B0503020204020204" charset="-122"/>
              </a:rPr>
            </a:fld>
            <a:endParaRPr lang="zh-CN" altLang="en-US">
              <a:latin typeface="Microsoft YaHei" panose="020B0503020204020204" charset="-122"/>
              <a:ea typeface="Microsoft YaHei"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Microsoft YaHei" panose="020B0503020204020204" charset="-122"/>
              <a:ea typeface="Microsoft YaHei"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Microsoft YaHei" panose="020B0503020204020204" charset="-122"/>
                <a:ea typeface="Microsoft YaHei" panose="020B0503020204020204" charset="-122"/>
              </a:rPr>
            </a:fld>
            <a:endParaRPr lang="zh-CN" altLang="en-US">
              <a:latin typeface="Microsoft YaHei" panose="020B0503020204020204" charset="-122"/>
              <a:ea typeface="Microsoft YaHei"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panose="020B0503020204020204" charset="-122"/>
                <a:ea typeface="Microsoft YaHei"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panose="020B0503020204020204" charset="-122"/>
                <a:ea typeface="Microsoft YaHei" panose="020B0503020204020204" charset="-122"/>
              </a:defRPr>
            </a:lvl1pPr>
          </a:lstStyle>
          <a:p>
            <a:fld id="{1AC49D05-6128-4D0D-A32A-06A5E73B386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panose="020B0503020204020204" charset="-122"/>
                <a:ea typeface="Microsoft YaHei"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panose="020B0503020204020204" charset="-122"/>
                <a:ea typeface="Microsoft YaHei" panose="020B0503020204020204" charset="-122"/>
              </a:defRPr>
            </a:lvl1pPr>
          </a:lstStyle>
          <a:p>
            <a:fld id="{5849F42C-2DAE-424C-A4B8-3140182C3E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Microsoft YaHei" panose="020B0503020204020204" charset="-122"/>
        <a:ea typeface="Microsoft YaHei" panose="020B0503020204020204" charset="-122"/>
        <a:cs typeface="+mn-cs"/>
      </a:defRPr>
    </a:lvl1pPr>
    <a:lvl2pPr marL="457200" algn="l" defTabSz="914400" rtl="0" eaLnBrk="1" latinLnBrk="0" hangingPunct="1">
      <a:defRPr sz="1200" kern="1200">
        <a:solidFill>
          <a:schemeClr val="tx1"/>
        </a:solidFill>
        <a:latin typeface="Microsoft YaHei" panose="020B0503020204020204" charset="-122"/>
        <a:ea typeface="Microsoft YaHei" panose="020B0503020204020204" charset="-122"/>
        <a:cs typeface="+mn-cs"/>
      </a:defRPr>
    </a:lvl2pPr>
    <a:lvl3pPr marL="914400" algn="l" defTabSz="914400" rtl="0" eaLnBrk="1" latinLnBrk="0" hangingPunct="1">
      <a:defRPr sz="1200" kern="1200">
        <a:solidFill>
          <a:schemeClr val="tx1"/>
        </a:solidFill>
        <a:latin typeface="Microsoft YaHei" panose="020B0503020204020204" charset="-122"/>
        <a:ea typeface="Microsoft YaHei" panose="020B0503020204020204" charset="-122"/>
        <a:cs typeface="+mn-cs"/>
      </a:defRPr>
    </a:lvl3pPr>
    <a:lvl4pPr marL="1371600" algn="l" defTabSz="914400" rtl="0" eaLnBrk="1" latinLnBrk="0" hangingPunct="1">
      <a:defRPr sz="1200" kern="1200">
        <a:solidFill>
          <a:schemeClr val="tx1"/>
        </a:solidFill>
        <a:latin typeface="Microsoft YaHei" panose="020B0503020204020204" charset="-122"/>
        <a:ea typeface="Microsoft YaHei" panose="020B0503020204020204" charset="-122"/>
        <a:cs typeface="+mn-cs"/>
      </a:defRPr>
    </a:lvl4pPr>
    <a:lvl5pPr marL="1828800" algn="l" defTabSz="914400" rtl="0" eaLnBrk="1" latinLnBrk="0" hangingPunct="1">
      <a:defRPr sz="1200" kern="1200">
        <a:solidFill>
          <a:schemeClr val="tx1"/>
        </a:solidFill>
        <a:latin typeface="Microsoft YaHei" panose="020B0503020204020204" charset="-122"/>
        <a:ea typeface="Microsoft YaHei"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tags" Target="../tags/tag56.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69882" y="432000"/>
            <a:ext cx="10852237" cy="648000"/>
          </a:xfrm>
          <a:prstGeom prst="rect">
            <a:avLst/>
          </a:prstGeom>
        </p:spPr>
        <p:txBody>
          <a:bodyPr vert="horz" lIns="101600" tIns="38100" rIns="76200" bIns="38100" rtlCol="0" anchor="ctr"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69882" y="1296000"/>
            <a:ext cx="10852237" cy="5040000"/>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1.xml"/><Relationship Id="rId7" Type="http://schemas.openxmlformats.org/officeDocument/2006/relationships/tags" Target="../tags/tag6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ags" Target="../tags/tag63.xml"/><Relationship Id="rId3" Type="http://schemas.openxmlformats.org/officeDocument/2006/relationships/image" Target="../media/image2.png"/><Relationship Id="rId2" Type="http://schemas.openxmlformats.org/officeDocument/2006/relationships/tags" Target="../tags/tag62.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73.xml"/><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74.xml"/><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tags" Target="../tags/tag75.xml"/><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tags" Target="../tags/tag76.xml"/><Relationship Id="rId4" Type="http://schemas.openxmlformats.org/officeDocument/2006/relationships/image" Target="../media/image11.png"/><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xml"/><Relationship Id="rId3" Type="http://schemas.openxmlformats.org/officeDocument/2006/relationships/tags" Target="../tags/tag77.xml"/><Relationship Id="rId2" Type="http://schemas.openxmlformats.org/officeDocument/2006/relationships/image" Target="../media/image13.jpe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78.xml"/><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79.xml"/><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tags" Target="../tags/tag80.xml"/><Relationship Id="rId4" Type="http://schemas.openxmlformats.org/officeDocument/2006/relationships/image" Target="../media/image16.jpeg"/><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tags" Target="../tags/tag81.xml"/><Relationship Id="rId2" Type="http://schemas.openxmlformats.org/officeDocument/2006/relationships/image" Target="../media/image17.jpeg"/><Relationship Id="rId1"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82.xml"/><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1.xml"/><Relationship Id="rId5" Type="http://schemas.openxmlformats.org/officeDocument/2006/relationships/tags" Target="../tags/tag65.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83.xml"/><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1.xml"/><Relationship Id="rId6" Type="http://schemas.openxmlformats.org/officeDocument/2006/relationships/tags" Target="../tags/tag85.xml"/><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tags" Target="../tags/tag84.xml"/><Relationship Id="rId2" Type="http://schemas.openxmlformats.org/officeDocument/2006/relationships/image" Target="../media/image2.png"/><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hyperlink" Target="http://www.ppt118.com/" TargetMode="Externa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tags" Target="../tags/tag66.xml"/><Relationship Id="rId2" Type="http://schemas.openxmlformats.org/officeDocument/2006/relationships/image" Target="../media/image5.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67.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tags" Target="../tags/tag68.xml"/><Relationship Id="rId2" Type="http://schemas.openxmlformats.org/officeDocument/2006/relationships/image" Target="../media/image6.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69.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tags" Target="../tags/tag70.xml"/><Relationship Id="rId2" Type="http://schemas.openxmlformats.org/officeDocument/2006/relationships/image" Target="../media/image8.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71.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72.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副标题 2"/>
          <p:cNvSpPr>
            <a:spLocks noGrp="1"/>
          </p:cNvSpPr>
          <p:nvPr>
            <p:ph type="subTitle" idx="1"/>
            <p:custDataLst>
              <p:tags r:id="rId2"/>
            </p:custDataLst>
          </p:nvPr>
        </p:nvSpPr>
        <p:spPr>
          <a:xfrm>
            <a:off x="593725" y="3402965"/>
            <a:ext cx="5084445" cy="841375"/>
          </a:xfrm>
        </p:spPr>
        <p:txBody>
          <a:bodyPr/>
          <a:lstStyle/>
          <a:p>
            <a:pPr algn="l"/>
            <a:r>
              <a:rPr lang="zh-CN" altLang="en-US" sz="4400">
                <a:solidFill>
                  <a:srgbClr val="425B97"/>
                </a:solidFill>
              </a:rPr>
              <a:t>项目中期答辩</a:t>
            </a:r>
            <a:endParaRPr lang="zh-CN" altLang="en-US" sz="4400">
              <a:solidFill>
                <a:srgbClr val="425B97"/>
              </a:solidFill>
            </a:endParaRPr>
          </a:p>
        </p:txBody>
      </p:sp>
      <p:pic>
        <p:nvPicPr>
          <p:cNvPr id="4" name="图片 3" descr="矩形 1 拷贝"/>
          <p:cNvPicPr>
            <a:picLocks noChangeAspect="1"/>
          </p:cNvPicPr>
          <p:nvPr/>
        </p:nvPicPr>
        <p:blipFill>
          <a:blip r:embed="rId3"/>
          <a:stretch>
            <a:fillRect/>
          </a:stretch>
        </p:blipFill>
        <p:spPr>
          <a:xfrm rot="10800000">
            <a:off x="6554470" y="-6985"/>
            <a:ext cx="6092825" cy="6871335"/>
          </a:xfrm>
          <a:prstGeom prst="rect">
            <a:avLst/>
          </a:prstGeom>
        </p:spPr>
      </p:pic>
      <p:sp>
        <p:nvSpPr>
          <p:cNvPr id="8" name="文本框 7"/>
          <p:cNvSpPr txBox="1"/>
          <p:nvPr/>
        </p:nvSpPr>
        <p:spPr>
          <a:xfrm>
            <a:off x="593725" y="4180205"/>
            <a:ext cx="4422775" cy="1168400"/>
          </a:xfrm>
          <a:prstGeom prst="rect">
            <a:avLst/>
          </a:prstGeom>
          <a:noFill/>
        </p:spPr>
        <p:txBody>
          <a:bodyPr wrap="square" rtlCol="0">
            <a:spAutoFit/>
          </a:bodyPr>
          <a:lstStyle/>
          <a:p>
            <a:r>
              <a:rPr lang="zh-CN" altLang="en-US" sz="1400">
                <a:solidFill>
                  <a:srgbClr val="425B97"/>
                </a:solidFill>
                <a:latin typeface="+mj-lt"/>
                <a:cs typeface="+mj-lt"/>
              </a:rPr>
              <a:t>谢安琪</a:t>
            </a:r>
            <a:endParaRPr lang="zh-CN" altLang="en-US" sz="1400">
              <a:solidFill>
                <a:srgbClr val="425B97"/>
              </a:solidFill>
              <a:latin typeface="+mj-lt"/>
              <a:cs typeface="+mj-lt"/>
            </a:endParaRPr>
          </a:p>
          <a:p>
            <a:r>
              <a:rPr lang="en-US" altLang="zh-CN" sz="1400">
                <a:solidFill>
                  <a:srgbClr val="425B97"/>
                </a:solidFill>
                <a:latin typeface="+mj-lt"/>
                <a:cs typeface="+mj-lt"/>
              </a:rPr>
              <a:t>Edward Raymon He</a:t>
            </a:r>
            <a:endParaRPr lang="en-US" altLang="zh-CN" sz="1400">
              <a:solidFill>
                <a:srgbClr val="425B97"/>
              </a:solidFill>
              <a:latin typeface="+mj-lt"/>
              <a:cs typeface="+mj-lt"/>
            </a:endParaRPr>
          </a:p>
          <a:p>
            <a:r>
              <a:rPr lang="en-US" altLang="zh-CN" sz="1400">
                <a:solidFill>
                  <a:srgbClr val="425B97"/>
                </a:solidFill>
                <a:latin typeface="+mj-lt"/>
                <a:cs typeface="+mj-lt"/>
              </a:rPr>
              <a:t>Jun Hanaizumi</a:t>
            </a:r>
            <a:endParaRPr lang="en-US" altLang="zh-CN" sz="1400">
              <a:solidFill>
                <a:srgbClr val="425B97"/>
              </a:solidFill>
              <a:latin typeface="+mj-lt"/>
              <a:cs typeface="+mj-lt"/>
            </a:endParaRPr>
          </a:p>
          <a:p>
            <a:r>
              <a:rPr lang="en-US" altLang="zh-CN" sz="1400">
                <a:solidFill>
                  <a:srgbClr val="425B97"/>
                </a:solidFill>
                <a:latin typeface="+mj-lt"/>
                <a:cs typeface="+mj-lt"/>
              </a:rPr>
              <a:t>Naomi Michella Gunawan</a:t>
            </a:r>
            <a:endParaRPr lang="en-US" altLang="zh-CN" sz="1400">
              <a:solidFill>
                <a:srgbClr val="425B97"/>
              </a:solidFill>
              <a:latin typeface="+mj-lt"/>
              <a:cs typeface="+mj-lt"/>
            </a:endParaRPr>
          </a:p>
          <a:p>
            <a:endParaRPr lang="en-US" altLang="zh-CN" sz="1400">
              <a:solidFill>
                <a:srgbClr val="425B97"/>
              </a:solidFill>
              <a:latin typeface="+mj-lt"/>
              <a:cs typeface="+mj-lt"/>
            </a:endParaRPr>
          </a:p>
        </p:txBody>
      </p:sp>
      <p:sp>
        <p:nvSpPr>
          <p:cNvPr id="14" name="副标题 2"/>
          <p:cNvSpPr>
            <a:spLocks noGrp="1"/>
          </p:cNvSpPr>
          <p:nvPr>
            <p:custDataLst>
              <p:tags r:id="rId4"/>
            </p:custDataLst>
          </p:nvPr>
        </p:nvSpPr>
        <p:spPr>
          <a:xfrm>
            <a:off x="590550" y="2550160"/>
            <a:ext cx="3023870" cy="776605"/>
          </a:xfrm>
          <a:prstGeom prst="rect">
            <a:avLst/>
          </a:prstGeom>
        </p:spPr>
        <p:txBody>
          <a:bodyPr vert="horz" lIns="101600" tIns="38100" rIns="76200" bIns="38100" rtlCol="0">
            <a:noAutofit/>
          </a:bodyPr>
          <a:lstStyle>
            <a:lvl1pPr marL="0" indent="0" algn="ctr" defTabSz="914400" rtl="0" eaLnBrk="1" fontAlgn="auto" latinLnBrk="0" hangingPunct="1">
              <a:lnSpc>
                <a:spcPct val="100000"/>
              </a:lnSpc>
              <a:spcBef>
                <a:spcPts val="0"/>
              </a:spcBef>
              <a:spcAft>
                <a:spcPts val="1000"/>
              </a:spcAft>
              <a:buFont typeface="Arial" panose="020B0604020202020204" pitchFamily="34" charset="0"/>
              <a:buNone/>
              <a:defRPr sz="2400" u="none" strike="noStrike" kern="1200" cap="none" spc="200" normalizeH="0" baseline="0">
                <a:solidFill>
                  <a:schemeClr val="tx1"/>
                </a:solidFill>
                <a:uFillTx/>
                <a:latin typeface="+mn-lt"/>
                <a:ea typeface="+mn-ea"/>
                <a:cs typeface="+mn-cs"/>
              </a:defRPr>
            </a:lvl1pPr>
            <a:lvl2pPr marL="457200" indent="0" algn="ctr"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solidFill>
                <a:uFillTx/>
                <a:latin typeface="+mn-lt"/>
                <a:ea typeface="+mn-ea"/>
                <a:cs typeface="+mn-cs"/>
              </a:defRPr>
            </a:lvl2pPr>
            <a:lvl3pPr marL="914400" indent="0" algn="ctr" defTabSz="914400" rtl="0" eaLnBrk="1" fontAlgn="auto" latinLnBrk="0" hangingPunct="1">
              <a:lnSpc>
                <a:spcPct val="130000"/>
              </a:lnSpc>
              <a:spcBef>
                <a:spcPts val="0"/>
              </a:spcBef>
              <a:spcAft>
                <a:spcPts val="1000"/>
              </a:spcAft>
              <a:buFont typeface="Arial" panose="020B0604020202020204" pitchFamily="34" charset="0"/>
              <a:buNone/>
              <a:defRPr sz="1800" u="none" strike="noStrike" kern="1200" cap="none" spc="150" normalizeH="0" baseline="0">
                <a:solidFill>
                  <a:schemeClr val="tx1"/>
                </a:solidFill>
                <a:uFillTx/>
                <a:latin typeface="+mn-lt"/>
                <a:ea typeface="+mn-ea"/>
                <a:cs typeface="+mn-cs"/>
              </a:defRPr>
            </a:lvl3pPr>
            <a:lvl4pPr marL="13716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solidFill>
                <a:uFillTx/>
                <a:latin typeface="+mn-lt"/>
                <a:ea typeface="+mn-ea"/>
                <a:cs typeface="+mn-cs"/>
              </a:defRPr>
            </a:lvl4pPr>
            <a:lvl5pPr marL="18288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solidFill>
                <a:uFillTx/>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5400" b="1">
                <a:solidFill>
                  <a:srgbClr val="425B97"/>
                </a:solidFill>
                <a:latin typeface="+mj-lt"/>
              </a:rPr>
              <a:t>慧眼找</a:t>
            </a:r>
            <a:r>
              <a:rPr lang="zh-CN" altLang="en-US" sz="5400" b="1">
                <a:solidFill>
                  <a:srgbClr val="425B97"/>
                </a:solidFill>
                <a:latin typeface="+mj-lt"/>
              </a:rPr>
              <a:t>物</a:t>
            </a:r>
            <a:endParaRPr lang="zh-CN" altLang="en-US" sz="5400" b="1">
              <a:solidFill>
                <a:srgbClr val="425B97"/>
              </a:solidFill>
              <a:latin typeface="+mj-lt"/>
            </a:endParaRPr>
          </a:p>
        </p:txBody>
      </p:sp>
      <p:pic>
        <p:nvPicPr>
          <p:cNvPr id="17" name="图片 16" descr="形状 1"/>
          <p:cNvPicPr>
            <a:picLocks noChangeAspect="1"/>
          </p:cNvPicPr>
          <p:nvPr/>
        </p:nvPicPr>
        <p:blipFill>
          <a:blip r:embed="rId5"/>
          <a:stretch>
            <a:fillRect/>
          </a:stretch>
        </p:blipFill>
        <p:spPr>
          <a:xfrm>
            <a:off x="6225540" y="-10160"/>
            <a:ext cx="1802765" cy="6875145"/>
          </a:xfrm>
          <a:prstGeom prst="rect">
            <a:avLst/>
          </a:prstGeom>
        </p:spPr>
      </p:pic>
      <p:pic>
        <p:nvPicPr>
          <p:cNvPr id="16" name="图片 15" descr="pedro-lastra-157071-unsplash"/>
          <p:cNvPicPr>
            <a:picLocks noChangeAspect="1"/>
          </p:cNvPicPr>
          <p:nvPr/>
        </p:nvPicPr>
        <p:blipFill>
          <a:blip r:embed="rId6"/>
          <a:stretch>
            <a:fillRect/>
          </a:stretch>
        </p:blipFill>
        <p:spPr>
          <a:xfrm>
            <a:off x="6446520" y="-6985"/>
            <a:ext cx="6554470" cy="6854825"/>
          </a:xfrm>
          <a:prstGeom prst="rect">
            <a:avLst/>
          </a:prstGeom>
        </p:spPr>
      </p:pic>
    </p:spTree>
    <p:custDataLst>
      <p:tags r:id="rId7"/>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2346960" y="1840865"/>
            <a:ext cx="3529965" cy="1047750"/>
          </a:xfrm>
          <a:prstGeom prst="rect">
            <a:avLst/>
          </a:prstGeom>
          <a:solidFill>
            <a:srgbClr val="304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25B97"/>
              </a:solidFill>
            </a:endParaRPr>
          </a:p>
        </p:txBody>
      </p:sp>
      <p:sp>
        <p:nvSpPr>
          <p:cNvPr id="11" name="ï$ḻiďe"/>
          <p:cNvSpPr txBox="1"/>
          <p:nvPr/>
        </p:nvSpPr>
        <p:spPr>
          <a:xfrm>
            <a:off x="2637790" y="1888490"/>
            <a:ext cx="2520315" cy="394970"/>
          </a:xfrm>
          <a:prstGeom prst="rect">
            <a:avLst/>
          </a:prstGeom>
        </p:spPr>
        <p:txBody>
          <a:bodyPr vert="horz" wrap="none" lIns="90000" rIns="90000">
            <a:normAutofit/>
          </a:bodyPr>
          <a:lstStyle/>
          <a:p>
            <a:pPr algn="l"/>
            <a:r>
              <a:rPr lang="en-US" altLang="zh-CN" b="1" kern="900" dirty="0">
                <a:ln>
                  <a:noFill/>
                </a:ln>
                <a:solidFill>
                  <a:schemeClr val="bg1"/>
                </a:solidFill>
              </a:rPr>
              <a:t>Tensorflow识别图像</a:t>
            </a:r>
            <a:endParaRPr lang="en-US" altLang="zh-CN" b="1" kern="900" dirty="0">
              <a:ln>
                <a:noFill/>
              </a:ln>
              <a:solidFill>
                <a:schemeClr val="bg1"/>
              </a:solidFill>
            </a:endParaRPr>
          </a:p>
        </p:txBody>
      </p:sp>
      <p:sp>
        <p:nvSpPr>
          <p:cNvPr id="12" name="ïṥ1iďè"/>
          <p:cNvSpPr txBox="1"/>
          <p:nvPr/>
        </p:nvSpPr>
        <p:spPr>
          <a:xfrm>
            <a:off x="2637790" y="2283460"/>
            <a:ext cx="2520315" cy="481330"/>
          </a:xfrm>
          <a:prstGeom prst="rect">
            <a:avLst/>
          </a:prstGeom>
        </p:spPr>
        <p:txBody>
          <a:bodyPr vert="horz" wrap="square" lIns="90000" rIns="90000">
            <a:normAutofit/>
          </a:bodyPr>
          <a:lstStyle/>
          <a:p>
            <a:pPr algn="ctr">
              <a:lnSpc>
                <a:spcPct val="120000"/>
              </a:lnSpc>
            </a:pPr>
            <a:r>
              <a:rPr lang="zh-CN" altLang="en-US" sz="1400" dirty="0">
                <a:solidFill>
                  <a:schemeClr val="bg1"/>
                </a:solidFill>
              </a:rPr>
              <a:t>在本地搭建完成 </a:t>
            </a:r>
            <a:r>
              <a:rPr lang="en-US" altLang="zh-CN" sz="1400" dirty="0">
                <a:solidFill>
                  <a:schemeClr val="bg1"/>
                </a:solidFill>
              </a:rPr>
              <a:t>- </a:t>
            </a:r>
            <a:r>
              <a:rPr lang="zh-CN" altLang="en-US" sz="1400" dirty="0">
                <a:solidFill>
                  <a:schemeClr val="bg1"/>
                </a:solidFill>
              </a:rPr>
              <a:t>谢安琪</a:t>
            </a:r>
            <a:endParaRPr lang="zh-CN" altLang="en-US" sz="1400" dirty="0">
              <a:solidFill>
                <a:schemeClr val="bg1"/>
              </a:solidFill>
            </a:endParaRPr>
          </a:p>
        </p:txBody>
      </p:sp>
      <p:sp>
        <p:nvSpPr>
          <p:cNvPr id="10" name="文本框 9"/>
          <p:cNvSpPr txBox="1"/>
          <p:nvPr/>
        </p:nvSpPr>
        <p:spPr>
          <a:xfrm>
            <a:off x="220980" y="247650"/>
            <a:ext cx="3945255" cy="821055"/>
          </a:xfrm>
          <a:prstGeom prst="rect">
            <a:avLst/>
          </a:prstGeom>
          <a:noFill/>
        </p:spPr>
        <p:txBody>
          <a:bodyPr wrap="square" rtlCol="0"/>
          <a:lstStyle/>
          <a:p>
            <a:pPr fontAlgn="t">
              <a:lnSpc>
                <a:spcPct val="60000"/>
              </a:lnSpc>
            </a:pPr>
            <a:r>
              <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sym typeface="+mn-ea"/>
              </a:rPr>
              <a:t>已完成工作内容与分工情况</a:t>
            </a:r>
            <a:endPar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endParaRPr>
          </a:p>
          <a:p>
            <a:pPr fontAlgn="t">
              <a:lnSpc>
                <a:spcPct val="60000"/>
              </a:lnSpc>
            </a:pPr>
            <a:endPar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endParaRPr>
          </a:p>
          <a:p>
            <a:pPr fontAlgn="t">
              <a:lnSpc>
                <a:spcPct val="60000"/>
              </a:lnSpc>
            </a:pPr>
            <a:r>
              <a:rPr lang="zh-CN" altLang="en-US" sz="1600" baseline="-25000">
                <a:solidFill>
                  <a:schemeClr val="bg1">
                    <a:lumMod val="50000"/>
                  </a:schemeClr>
                </a:solidFill>
                <a:latin typeface="思源黑体 CN Medium" panose="020B0600000000000000" charset="-122"/>
                <a:ea typeface="思源黑体 CN Medium" panose="020B0600000000000000" charset="-122"/>
                <a:cs typeface="思源黑体 CN Normal" panose="020B0400000000000000" charset="-122"/>
              </a:rPr>
              <a:t>慧眼找物 </a:t>
            </a:r>
            <a:r>
              <a:rPr lang="en-US" altLang="zh-CN" sz="1600" baseline="-25000">
                <a:solidFill>
                  <a:schemeClr val="bg1">
                    <a:lumMod val="50000"/>
                  </a:schemeClr>
                </a:solidFill>
                <a:latin typeface="思源黑体 CN Medium" panose="020B0600000000000000" charset="-122"/>
                <a:ea typeface="思源黑体 CN Medium" panose="020B0600000000000000" charset="-122"/>
                <a:cs typeface="思源黑体 CN Normal" panose="020B0400000000000000" charset="-122"/>
              </a:rPr>
              <a:t>- </a:t>
            </a:r>
            <a:r>
              <a:rPr lang="zh-CN" altLang="en-US" sz="1600" baseline="-25000">
                <a:solidFill>
                  <a:schemeClr val="bg1">
                    <a:lumMod val="50000"/>
                  </a:schemeClr>
                </a:solidFill>
                <a:latin typeface="思源黑体 CN Medium" panose="020B0600000000000000" charset="-122"/>
                <a:ea typeface="思源黑体 CN Medium" panose="020B0600000000000000" charset="-122"/>
                <a:cs typeface="思源黑体 CN Normal" panose="020B0400000000000000" charset="-122"/>
              </a:rPr>
              <a:t>项目</a:t>
            </a:r>
            <a:r>
              <a:rPr lang="zh-CN" altLang="en-US" sz="1600" baseline="-25000">
                <a:solidFill>
                  <a:schemeClr val="bg1">
                    <a:lumMod val="50000"/>
                  </a:schemeClr>
                </a:solidFill>
                <a:latin typeface="思源黑体 CN Medium" panose="020B0600000000000000" charset="-122"/>
                <a:ea typeface="思源黑体 CN Medium" panose="020B0600000000000000" charset="-122"/>
                <a:cs typeface="思源黑体 CN Normal" panose="020B0400000000000000" charset="-122"/>
              </a:rPr>
              <a:t>中期答辩</a:t>
            </a:r>
            <a:endParaRPr lang="zh-CN" altLang="en-US" sz="1600" baseline="-25000">
              <a:solidFill>
                <a:schemeClr val="bg1">
                  <a:lumMod val="50000"/>
                </a:schemeClr>
              </a:solidFill>
              <a:latin typeface="思源黑体 CN Medium" panose="020B0600000000000000" charset="-122"/>
              <a:ea typeface="思源黑体 CN Medium" panose="020B0600000000000000" charset="-122"/>
              <a:cs typeface="思源黑体 CN Normal" panose="020B0400000000000000" charset="-122"/>
            </a:endParaRPr>
          </a:p>
        </p:txBody>
      </p:sp>
      <p:sp>
        <p:nvSpPr>
          <p:cNvPr id="5" name="矩形 4"/>
          <p:cNvSpPr/>
          <p:nvPr/>
        </p:nvSpPr>
        <p:spPr>
          <a:xfrm>
            <a:off x="2540" y="170815"/>
            <a:ext cx="218440" cy="690245"/>
          </a:xfrm>
          <a:prstGeom prst="rect">
            <a:avLst/>
          </a:prstGeom>
          <a:solidFill>
            <a:srgbClr val="425B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íṩḻíḋe"/>
          <p:cNvSpPr/>
          <p:nvPr/>
        </p:nvSpPr>
        <p:spPr>
          <a:xfrm>
            <a:off x="1228090" y="1600200"/>
            <a:ext cx="1409700" cy="1453515"/>
          </a:xfrm>
          <a:prstGeom prst="ellipse">
            <a:avLst/>
          </a:prstGeom>
          <a:solidFill>
            <a:srgbClr val="425B97"/>
          </a:solidFill>
          <a:ln w="19050">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
            <a:pPr algn="ctr" defTabSz="914400"/>
            <a:r>
              <a:rPr lang="en-US" altLang="zh-CN" sz="3600" dirty="0">
                <a:solidFill>
                  <a:schemeClr val="bg1"/>
                </a:solidFill>
              </a:rPr>
              <a:t>01</a:t>
            </a:r>
            <a:endParaRPr lang="en-US" altLang="zh-CN" sz="3600" dirty="0">
              <a:solidFill>
                <a:schemeClr val="bg1"/>
              </a:solidFill>
            </a:endParaRPr>
          </a:p>
        </p:txBody>
      </p:sp>
      <p:sp>
        <p:nvSpPr>
          <p:cNvPr id="2" name="矩形 1"/>
          <p:cNvSpPr/>
          <p:nvPr/>
        </p:nvSpPr>
        <p:spPr>
          <a:xfrm>
            <a:off x="7554595" y="1878965"/>
            <a:ext cx="3529965" cy="1047750"/>
          </a:xfrm>
          <a:prstGeom prst="rect">
            <a:avLst/>
          </a:prstGeom>
          <a:solidFill>
            <a:srgbClr val="304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425B97"/>
              </a:solidFill>
            </a:endParaRPr>
          </a:p>
        </p:txBody>
      </p:sp>
      <p:sp>
        <p:nvSpPr>
          <p:cNvPr id="3" name="ï$ḻiďe"/>
          <p:cNvSpPr txBox="1"/>
          <p:nvPr/>
        </p:nvSpPr>
        <p:spPr>
          <a:xfrm>
            <a:off x="7845425" y="1926590"/>
            <a:ext cx="2520315" cy="394970"/>
          </a:xfrm>
          <a:prstGeom prst="rect">
            <a:avLst/>
          </a:prstGeom>
        </p:spPr>
        <p:txBody>
          <a:bodyPr vert="horz" wrap="none" lIns="90000" rIns="90000">
            <a:normAutofit/>
          </a:bodyPr>
          <a:p>
            <a:pPr algn="l"/>
            <a:r>
              <a:rPr lang="en-US" altLang="zh-CN" b="1" kern="900" dirty="0">
                <a:ln>
                  <a:noFill/>
                </a:ln>
                <a:solidFill>
                  <a:schemeClr val="bg1"/>
                </a:solidFill>
              </a:rPr>
              <a:t>Tensorflow语音识别</a:t>
            </a:r>
            <a:endParaRPr lang="en-US" altLang="zh-CN" b="1" kern="900" dirty="0">
              <a:ln>
                <a:noFill/>
              </a:ln>
              <a:solidFill>
                <a:schemeClr val="bg1"/>
              </a:solidFill>
            </a:endParaRPr>
          </a:p>
        </p:txBody>
      </p:sp>
      <p:sp>
        <p:nvSpPr>
          <p:cNvPr id="13" name="ïṥ1iďè"/>
          <p:cNvSpPr txBox="1"/>
          <p:nvPr/>
        </p:nvSpPr>
        <p:spPr>
          <a:xfrm>
            <a:off x="7845425" y="2321560"/>
            <a:ext cx="2520315" cy="481330"/>
          </a:xfrm>
          <a:prstGeom prst="rect">
            <a:avLst/>
          </a:prstGeom>
        </p:spPr>
        <p:txBody>
          <a:bodyPr vert="horz" wrap="square" lIns="90000" rIns="90000">
            <a:normAutofit/>
          </a:bodyPr>
          <a:p>
            <a:pPr algn="ctr">
              <a:lnSpc>
                <a:spcPct val="120000"/>
              </a:lnSpc>
            </a:pPr>
            <a:r>
              <a:rPr lang="zh-CN" altLang="en-US" sz="1400" dirty="0">
                <a:solidFill>
                  <a:schemeClr val="bg1"/>
                </a:solidFill>
              </a:rPr>
              <a:t>在本地搭建完成 </a:t>
            </a:r>
            <a:r>
              <a:rPr lang="en-US" altLang="zh-CN" sz="1400" dirty="0">
                <a:solidFill>
                  <a:schemeClr val="bg1"/>
                </a:solidFill>
              </a:rPr>
              <a:t>- Edward</a:t>
            </a:r>
            <a:endParaRPr lang="en-US" altLang="zh-CN" sz="1400" dirty="0">
              <a:solidFill>
                <a:schemeClr val="bg1"/>
              </a:solidFill>
            </a:endParaRPr>
          </a:p>
        </p:txBody>
      </p:sp>
      <p:sp>
        <p:nvSpPr>
          <p:cNvPr id="14" name="íṩḻíḋe"/>
          <p:cNvSpPr/>
          <p:nvPr/>
        </p:nvSpPr>
        <p:spPr>
          <a:xfrm>
            <a:off x="6435725" y="1638300"/>
            <a:ext cx="1409700" cy="1453515"/>
          </a:xfrm>
          <a:prstGeom prst="ellipse">
            <a:avLst/>
          </a:prstGeom>
          <a:solidFill>
            <a:srgbClr val="425B97"/>
          </a:solidFill>
          <a:ln w="19050">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
            <a:pPr algn="ctr" defTabSz="914400"/>
            <a:r>
              <a:rPr lang="en-US" altLang="zh-CN" sz="3600" dirty="0">
                <a:solidFill>
                  <a:schemeClr val="bg1"/>
                </a:solidFill>
              </a:rPr>
              <a:t>02</a:t>
            </a:r>
            <a:endParaRPr lang="en-US" altLang="zh-CN" sz="3600" dirty="0">
              <a:solidFill>
                <a:schemeClr val="bg1"/>
              </a:solidFill>
            </a:endParaRPr>
          </a:p>
        </p:txBody>
      </p:sp>
      <p:sp>
        <p:nvSpPr>
          <p:cNvPr id="17" name="矩形 16"/>
          <p:cNvSpPr/>
          <p:nvPr/>
        </p:nvSpPr>
        <p:spPr>
          <a:xfrm>
            <a:off x="2346960" y="4189730"/>
            <a:ext cx="3529965" cy="1047750"/>
          </a:xfrm>
          <a:prstGeom prst="rect">
            <a:avLst/>
          </a:prstGeom>
          <a:solidFill>
            <a:srgbClr val="304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25B97"/>
              </a:solidFill>
            </a:endParaRPr>
          </a:p>
        </p:txBody>
      </p:sp>
      <p:sp>
        <p:nvSpPr>
          <p:cNvPr id="18" name="ï$ḻiďe"/>
          <p:cNvSpPr txBox="1"/>
          <p:nvPr/>
        </p:nvSpPr>
        <p:spPr>
          <a:xfrm>
            <a:off x="2637790" y="4237355"/>
            <a:ext cx="2520315" cy="394970"/>
          </a:xfrm>
          <a:prstGeom prst="rect">
            <a:avLst/>
          </a:prstGeom>
        </p:spPr>
        <p:txBody>
          <a:bodyPr vert="horz" wrap="none" lIns="90000" rIns="90000">
            <a:normAutofit/>
          </a:bodyPr>
          <a:lstStyle/>
          <a:p>
            <a:r>
              <a:rPr lang="en-US" altLang="zh-CN" b="1" kern="900" dirty="0">
                <a:ln>
                  <a:noFill/>
                </a:ln>
                <a:solidFill>
                  <a:schemeClr val="bg1"/>
                </a:solidFill>
              </a:rPr>
              <a:t>Vue</a:t>
            </a:r>
            <a:r>
              <a:rPr lang="zh-CN" altLang="en-US" b="1" kern="900" dirty="0">
                <a:ln>
                  <a:noFill/>
                </a:ln>
                <a:solidFill>
                  <a:schemeClr val="bg1"/>
                </a:solidFill>
              </a:rPr>
              <a:t>客户端</a:t>
            </a:r>
            <a:endParaRPr lang="zh-CN" altLang="en-US" b="1" kern="900" dirty="0">
              <a:ln>
                <a:noFill/>
              </a:ln>
              <a:solidFill>
                <a:schemeClr val="bg1"/>
              </a:solidFill>
            </a:endParaRPr>
          </a:p>
        </p:txBody>
      </p:sp>
      <p:sp>
        <p:nvSpPr>
          <p:cNvPr id="21" name="ïṥ1iďè"/>
          <p:cNvSpPr txBox="1"/>
          <p:nvPr/>
        </p:nvSpPr>
        <p:spPr>
          <a:xfrm>
            <a:off x="2485390" y="4632325"/>
            <a:ext cx="3390900" cy="481330"/>
          </a:xfrm>
          <a:prstGeom prst="rect">
            <a:avLst/>
          </a:prstGeom>
        </p:spPr>
        <p:txBody>
          <a:bodyPr vert="horz" wrap="square" lIns="90000" rIns="90000">
            <a:noAutofit/>
          </a:bodyPr>
          <a:lstStyle/>
          <a:p>
            <a:pPr algn="ctr">
              <a:lnSpc>
                <a:spcPct val="120000"/>
              </a:lnSpc>
            </a:pPr>
            <a:r>
              <a:rPr lang="zh-CN" altLang="en-US" sz="1400" dirty="0">
                <a:solidFill>
                  <a:schemeClr val="bg1"/>
                </a:solidFill>
              </a:rPr>
              <a:t>能够满足基本功能需求 </a:t>
            </a:r>
            <a:r>
              <a:rPr lang="en-US" altLang="zh-CN" sz="1400" dirty="0">
                <a:solidFill>
                  <a:schemeClr val="bg1"/>
                </a:solidFill>
              </a:rPr>
              <a:t>- Naomi Izumi</a:t>
            </a:r>
            <a:endParaRPr lang="en-US" altLang="zh-CN" sz="1400" dirty="0">
              <a:solidFill>
                <a:schemeClr val="bg1"/>
              </a:solidFill>
            </a:endParaRPr>
          </a:p>
        </p:txBody>
      </p:sp>
      <p:sp>
        <p:nvSpPr>
          <p:cNvPr id="22" name="íṩḻíḋe"/>
          <p:cNvSpPr/>
          <p:nvPr/>
        </p:nvSpPr>
        <p:spPr>
          <a:xfrm>
            <a:off x="1228090" y="3949065"/>
            <a:ext cx="1409700" cy="1453515"/>
          </a:xfrm>
          <a:prstGeom prst="ellipse">
            <a:avLst/>
          </a:prstGeom>
          <a:solidFill>
            <a:srgbClr val="425B97"/>
          </a:solidFill>
          <a:ln w="19050">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
            <a:pPr algn="ctr" defTabSz="914400"/>
            <a:r>
              <a:rPr lang="en-US" altLang="zh-CN" sz="3600" dirty="0">
                <a:solidFill>
                  <a:schemeClr val="bg1"/>
                </a:solidFill>
              </a:rPr>
              <a:t>03</a:t>
            </a:r>
            <a:endParaRPr lang="en-US" altLang="zh-CN" sz="3600" dirty="0">
              <a:solidFill>
                <a:schemeClr val="bg1"/>
              </a:solidFill>
            </a:endParaRPr>
          </a:p>
        </p:txBody>
      </p:sp>
      <p:sp>
        <p:nvSpPr>
          <p:cNvPr id="23" name="矩形 22"/>
          <p:cNvSpPr/>
          <p:nvPr/>
        </p:nvSpPr>
        <p:spPr>
          <a:xfrm>
            <a:off x="7554595" y="4189730"/>
            <a:ext cx="3529965" cy="1047750"/>
          </a:xfrm>
          <a:prstGeom prst="rect">
            <a:avLst/>
          </a:prstGeom>
          <a:solidFill>
            <a:srgbClr val="304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425B97"/>
              </a:solidFill>
            </a:endParaRPr>
          </a:p>
        </p:txBody>
      </p:sp>
      <p:sp>
        <p:nvSpPr>
          <p:cNvPr id="24" name="ï$ḻiďe"/>
          <p:cNvSpPr txBox="1"/>
          <p:nvPr/>
        </p:nvSpPr>
        <p:spPr>
          <a:xfrm>
            <a:off x="7845425" y="4237355"/>
            <a:ext cx="2520315" cy="394970"/>
          </a:xfrm>
          <a:prstGeom prst="rect">
            <a:avLst/>
          </a:prstGeom>
        </p:spPr>
        <p:txBody>
          <a:bodyPr vert="horz" wrap="none" lIns="90000" rIns="90000">
            <a:normAutofit/>
          </a:bodyPr>
          <a:p>
            <a:r>
              <a:rPr lang="zh-CN" altLang="en-US" b="1" kern="900" dirty="0">
                <a:ln>
                  <a:noFill/>
                </a:ln>
                <a:solidFill>
                  <a:schemeClr val="bg1"/>
                </a:solidFill>
              </a:rPr>
              <a:t>物体遮挡算法设计</a:t>
            </a:r>
            <a:endParaRPr lang="zh-CN" altLang="en-US" b="1" kern="900" dirty="0">
              <a:ln>
                <a:noFill/>
              </a:ln>
              <a:solidFill>
                <a:schemeClr val="bg1"/>
              </a:solidFill>
            </a:endParaRPr>
          </a:p>
        </p:txBody>
      </p:sp>
      <p:sp>
        <p:nvSpPr>
          <p:cNvPr id="25" name="ïṥ1iďè"/>
          <p:cNvSpPr txBox="1"/>
          <p:nvPr/>
        </p:nvSpPr>
        <p:spPr>
          <a:xfrm>
            <a:off x="7845425" y="4632325"/>
            <a:ext cx="3238500" cy="481330"/>
          </a:xfrm>
          <a:prstGeom prst="rect">
            <a:avLst/>
          </a:prstGeom>
        </p:spPr>
        <p:txBody>
          <a:bodyPr vert="horz" wrap="square" lIns="90000" rIns="90000">
            <a:noAutofit/>
          </a:bodyPr>
          <a:p>
            <a:pPr algn="ctr">
              <a:lnSpc>
                <a:spcPct val="120000"/>
              </a:lnSpc>
            </a:pPr>
            <a:r>
              <a:rPr lang="zh-CN" altLang="en-US" sz="1400" dirty="0">
                <a:solidFill>
                  <a:schemeClr val="bg1"/>
                </a:solidFill>
              </a:rPr>
              <a:t>第一版本设计完成 </a:t>
            </a:r>
            <a:r>
              <a:rPr lang="en-US" altLang="zh-CN" sz="1400" dirty="0">
                <a:solidFill>
                  <a:schemeClr val="bg1"/>
                </a:solidFill>
              </a:rPr>
              <a:t>- Naomi Izumi</a:t>
            </a:r>
            <a:endParaRPr lang="en-US" altLang="zh-CN" sz="1400" dirty="0">
              <a:solidFill>
                <a:schemeClr val="bg1"/>
              </a:solidFill>
            </a:endParaRPr>
          </a:p>
        </p:txBody>
      </p:sp>
      <p:sp>
        <p:nvSpPr>
          <p:cNvPr id="27" name="íṩḻíḋe"/>
          <p:cNvSpPr/>
          <p:nvPr/>
        </p:nvSpPr>
        <p:spPr>
          <a:xfrm>
            <a:off x="6435725" y="3949065"/>
            <a:ext cx="1409700" cy="1453515"/>
          </a:xfrm>
          <a:prstGeom prst="ellipse">
            <a:avLst/>
          </a:prstGeom>
          <a:solidFill>
            <a:srgbClr val="425B97"/>
          </a:solidFill>
          <a:ln w="19050">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
            <a:pPr algn="ctr" defTabSz="914400"/>
            <a:r>
              <a:rPr lang="en-US" altLang="zh-CN" sz="3600" dirty="0">
                <a:solidFill>
                  <a:schemeClr val="bg1"/>
                </a:solidFill>
              </a:rPr>
              <a:t>04</a:t>
            </a:r>
            <a:endParaRPr lang="en-US" altLang="zh-CN" sz="3600" dirty="0">
              <a:solidFill>
                <a:schemeClr val="bg1"/>
              </a:solidFill>
            </a:endParaRPr>
          </a:p>
        </p:txBody>
      </p:sp>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2346960" y="1840865"/>
            <a:ext cx="3529965" cy="104775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25B97"/>
              </a:solidFill>
            </a:endParaRPr>
          </a:p>
        </p:txBody>
      </p:sp>
      <p:sp>
        <p:nvSpPr>
          <p:cNvPr id="11" name="ï$ḻiďe"/>
          <p:cNvSpPr txBox="1"/>
          <p:nvPr/>
        </p:nvSpPr>
        <p:spPr>
          <a:xfrm>
            <a:off x="2637790" y="1888490"/>
            <a:ext cx="2520315" cy="394970"/>
          </a:xfrm>
          <a:prstGeom prst="rect">
            <a:avLst/>
          </a:prstGeom>
        </p:spPr>
        <p:txBody>
          <a:bodyPr vert="horz" wrap="none" lIns="90000" rIns="90000">
            <a:normAutofit/>
          </a:bodyPr>
          <a:lstStyle/>
          <a:p>
            <a:pPr algn="l"/>
            <a:r>
              <a:rPr lang="en-US" altLang="zh-CN" b="1" kern="900" dirty="0">
                <a:ln>
                  <a:noFill/>
                </a:ln>
                <a:solidFill>
                  <a:schemeClr val="bg1"/>
                </a:solidFill>
              </a:rPr>
              <a:t>Tensorflow识别图像</a:t>
            </a:r>
            <a:endParaRPr lang="en-US" altLang="zh-CN" b="1" kern="900" dirty="0">
              <a:ln>
                <a:noFill/>
              </a:ln>
              <a:solidFill>
                <a:schemeClr val="bg1"/>
              </a:solidFill>
            </a:endParaRPr>
          </a:p>
        </p:txBody>
      </p:sp>
      <p:sp>
        <p:nvSpPr>
          <p:cNvPr id="12" name="ïṥ1iďè"/>
          <p:cNvSpPr txBox="1"/>
          <p:nvPr/>
        </p:nvSpPr>
        <p:spPr>
          <a:xfrm>
            <a:off x="2637790" y="2283460"/>
            <a:ext cx="2520315" cy="481330"/>
          </a:xfrm>
          <a:prstGeom prst="rect">
            <a:avLst/>
          </a:prstGeom>
        </p:spPr>
        <p:txBody>
          <a:bodyPr vert="horz" wrap="square" lIns="90000" rIns="90000">
            <a:normAutofit/>
          </a:bodyPr>
          <a:lstStyle/>
          <a:p>
            <a:pPr algn="ctr">
              <a:lnSpc>
                <a:spcPct val="120000"/>
              </a:lnSpc>
            </a:pPr>
            <a:r>
              <a:rPr lang="zh-CN" altLang="en-US" sz="1400" dirty="0">
                <a:solidFill>
                  <a:schemeClr val="bg1"/>
                </a:solidFill>
              </a:rPr>
              <a:t>部署服务器</a:t>
            </a:r>
            <a:r>
              <a:rPr lang="zh-CN" altLang="en-US" sz="1400" dirty="0">
                <a:solidFill>
                  <a:schemeClr val="bg1"/>
                </a:solidFill>
              </a:rPr>
              <a:t> </a:t>
            </a:r>
            <a:r>
              <a:rPr lang="en-US" altLang="zh-CN" sz="1400" dirty="0">
                <a:solidFill>
                  <a:schemeClr val="bg1"/>
                </a:solidFill>
              </a:rPr>
              <a:t>- </a:t>
            </a:r>
            <a:r>
              <a:rPr lang="zh-CN" altLang="en-US" sz="1400" dirty="0">
                <a:solidFill>
                  <a:schemeClr val="bg1"/>
                </a:solidFill>
              </a:rPr>
              <a:t>谢安琪</a:t>
            </a:r>
            <a:endParaRPr lang="zh-CN" altLang="en-US" sz="1400" dirty="0">
              <a:solidFill>
                <a:schemeClr val="bg1"/>
              </a:solidFill>
            </a:endParaRPr>
          </a:p>
        </p:txBody>
      </p:sp>
      <p:sp>
        <p:nvSpPr>
          <p:cNvPr id="10" name="文本框 9"/>
          <p:cNvSpPr txBox="1"/>
          <p:nvPr/>
        </p:nvSpPr>
        <p:spPr>
          <a:xfrm>
            <a:off x="220980" y="247650"/>
            <a:ext cx="3945255" cy="821055"/>
          </a:xfrm>
          <a:prstGeom prst="rect">
            <a:avLst/>
          </a:prstGeom>
          <a:noFill/>
        </p:spPr>
        <p:txBody>
          <a:bodyPr wrap="square" rtlCol="0"/>
          <a:lstStyle/>
          <a:p>
            <a:pPr fontAlgn="t">
              <a:lnSpc>
                <a:spcPct val="60000"/>
              </a:lnSpc>
            </a:pPr>
            <a:r>
              <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sym typeface="+mn-ea"/>
              </a:rPr>
              <a:t>后续</a:t>
            </a:r>
            <a:r>
              <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sym typeface="+mn-ea"/>
              </a:rPr>
              <a:t>工作内容与分工情况</a:t>
            </a:r>
            <a:endPar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endParaRPr>
          </a:p>
          <a:p>
            <a:pPr fontAlgn="t">
              <a:lnSpc>
                <a:spcPct val="60000"/>
              </a:lnSpc>
            </a:pPr>
            <a:endPar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endParaRPr>
          </a:p>
          <a:p>
            <a:pPr fontAlgn="t">
              <a:lnSpc>
                <a:spcPct val="60000"/>
              </a:lnSpc>
            </a:pPr>
            <a:r>
              <a:rPr lang="zh-CN" altLang="en-US" sz="1600" baseline="-25000">
                <a:solidFill>
                  <a:schemeClr val="bg1">
                    <a:lumMod val="50000"/>
                  </a:schemeClr>
                </a:solidFill>
                <a:latin typeface="思源黑体 CN Medium" panose="020B0600000000000000" charset="-122"/>
                <a:ea typeface="思源黑体 CN Medium" panose="020B0600000000000000" charset="-122"/>
                <a:cs typeface="思源黑体 CN Normal" panose="020B0400000000000000" charset="-122"/>
              </a:rPr>
              <a:t>慧眼找物 </a:t>
            </a:r>
            <a:r>
              <a:rPr lang="en-US" altLang="zh-CN" sz="1600" baseline="-25000">
                <a:solidFill>
                  <a:schemeClr val="bg1">
                    <a:lumMod val="50000"/>
                  </a:schemeClr>
                </a:solidFill>
                <a:latin typeface="思源黑体 CN Medium" panose="020B0600000000000000" charset="-122"/>
                <a:ea typeface="思源黑体 CN Medium" panose="020B0600000000000000" charset="-122"/>
                <a:cs typeface="思源黑体 CN Normal" panose="020B0400000000000000" charset="-122"/>
              </a:rPr>
              <a:t>- </a:t>
            </a:r>
            <a:r>
              <a:rPr lang="zh-CN" altLang="en-US" sz="1600" baseline="-25000">
                <a:solidFill>
                  <a:schemeClr val="bg1">
                    <a:lumMod val="50000"/>
                  </a:schemeClr>
                </a:solidFill>
                <a:latin typeface="思源黑体 CN Medium" panose="020B0600000000000000" charset="-122"/>
                <a:ea typeface="思源黑体 CN Medium" panose="020B0600000000000000" charset="-122"/>
                <a:cs typeface="思源黑体 CN Normal" panose="020B0400000000000000" charset="-122"/>
              </a:rPr>
              <a:t>项目</a:t>
            </a:r>
            <a:r>
              <a:rPr lang="zh-CN" altLang="en-US" sz="1600" baseline="-25000">
                <a:solidFill>
                  <a:schemeClr val="bg1">
                    <a:lumMod val="50000"/>
                  </a:schemeClr>
                </a:solidFill>
                <a:latin typeface="思源黑体 CN Medium" panose="020B0600000000000000" charset="-122"/>
                <a:ea typeface="思源黑体 CN Medium" panose="020B0600000000000000" charset="-122"/>
                <a:cs typeface="思源黑体 CN Normal" panose="020B0400000000000000" charset="-122"/>
              </a:rPr>
              <a:t>中期答辩</a:t>
            </a:r>
            <a:endParaRPr lang="zh-CN" altLang="en-US" sz="1600" baseline="-25000">
              <a:solidFill>
                <a:schemeClr val="bg1">
                  <a:lumMod val="50000"/>
                </a:schemeClr>
              </a:solidFill>
              <a:latin typeface="思源黑体 CN Medium" panose="020B0600000000000000" charset="-122"/>
              <a:ea typeface="思源黑体 CN Medium" panose="020B0600000000000000" charset="-122"/>
              <a:cs typeface="思源黑体 CN Normal" panose="020B0400000000000000" charset="-122"/>
            </a:endParaRPr>
          </a:p>
        </p:txBody>
      </p:sp>
      <p:sp>
        <p:nvSpPr>
          <p:cNvPr id="5" name="矩形 4"/>
          <p:cNvSpPr/>
          <p:nvPr/>
        </p:nvSpPr>
        <p:spPr>
          <a:xfrm>
            <a:off x="2540" y="170815"/>
            <a:ext cx="218440" cy="690245"/>
          </a:xfrm>
          <a:prstGeom prst="rect">
            <a:avLst/>
          </a:prstGeom>
          <a:solidFill>
            <a:srgbClr val="425B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íṩḻíḋe"/>
          <p:cNvSpPr/>
          <p:nvPr/>
        </p:nvSpPr>
        <p:spPr>
          <a:xfrm>
            <a:off x="1228090" y="1600200"/>
            <a:ext cx="1409700" cy="1453515"/>
          </a:xfrm>
          <a:prstGeom prst="ellipse">
            <a:avLst/>
          </a:prstGeom>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
            <a:pPr algn="ctr" defTabSz="914400"/>
            <a:r>
              <a:rPr lang="en-US" altLang="zh-CN" sz="3600" dirty="0">
                <a:solidFill>
                  <a:schemeClr val="bg1"/>
                </a:solidFill>
              </a:rPr>
              <a:t>01</a:t>
            </a:r>
            <a:endParaRPr lang="en-US" altLang="zh-CN" sz="3600" dirty="0">
              <a:solidFill>
                <a:schemeClr val="bg1"/>
              </a:solidFill>
            </a:endParaRPr>
          </a:p>
        </p:txBody>
      </p:sp>
      <p:sp>
        <p:nvSpPr>
          <p:cNvPr id="2" name="矩形 1"/>
          <p:cNvSpPr/>
          <p:nvPr/>
        </p:nvSpPr>
        <p:spPr>
          <a:xfrm>
            <a:off x="7554595" y="1878965"/>
            <a:ext cx="3529965" cy="104775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425B97"/>
              </a:solidFill>
            </a:endParaRPr>
          </a:p>
        </p:txBody>
      </p:sp>
      <p:sp>
        <p:nvSpPr>
          <p:cNvPr id="3" name="ï$ḻiďe"/>
          <p:cNvSpPr txBox="1"/>
          <p:nvPr/>
        </p:nvSpPr>
        <p:spPr>
          <a:xfrm>
            <a:off x="7845425" y="1926590"/>
            <a:ext cx="2520315" cy="394970"/>
          </a:xfrm>
          <a:prstGeom prst="rect">
            <a:avLst/>
          </a:prstGeom>
        </p:spPr>
        <p:txBody>
          <a:bodyPr vert="horz" wrap="none" lIns="90000" rIns="90000">
            <a:normAutofit/>
          </a:bodyPr>
          <a:p>
            <a:pPr algn="l"/>
            <a:r>
              <a:rPr lang="en-US" altLang="zh-CN" b="1" kern="900" dirty="0">
                <a:ln>
                  <a:noFill/>
                </a:ln>
                <a:solidFill>
                  <a:schemeClr val="bg1"/>
                </a:solidFill>
              </a:rPr>
              <a:t>Tensorflow语音识别</a:t>
            </a:r>
            <a:endParaRPr lang="en-US" altLang="zh-CN" b="1" kern="900" dirty="0">
              <a:ln>
                <a:noFill/>
              </a:ln>
              <a:solidFill>
                <a:schemeClr val="bg1"/>
              </a:solidFill>
            </a:endParaRPr>
          </a:p>
        </p:txBody>
      </p:sp>
      <p:sp>
        <p:nvSpPr>
          <p:cNvPr id="13" name="ïṥ1iďè"/>
          <p:cNvSpPr txBox="1"/>
          <p:nvPr/>
        </p:nvSpPr>
        <p:spPr>
          <a:xfrm>
            <a:off x="7845425" y="2321560"/>
            <a:ext cx="2520315" cy="481330"/>
          </a:xfrm>
          <a:prstGeom prst="rect">
            <a:avLst/>
          </a:prstGeom>
        </p:spPr>
        <p:txBody>
          <a:bodyPr vert="horz" wrap="square" lIns="90000" rIns="90000">
            <a:normAutofit/>
          </a:bodyPr>
          <a:p>
            <a:pPr algn="ctr">
              <a:lnSpc>
                <a:spcPct val="120000"/>
              </a:lnSpc>
            </a:pPr>
            <a:r>
              <a:rPr lang="zh-CN" altLang="en-US" sz="1400" dirty="0">
                <a:solidFill>
                  <a:schemeClr val="bg1"/>
                </a:solidFill>
              </a:rPr>
              <a:t>部署服务器</a:t>
            </a:r>
            <a:r>
              <a:rPr lang="zh-CN" altLang="en-US" sz="1400" dirty="0">
                <a:solidFill>
                  <a:schemeClr val="bg1"/>
                </a:solidFill>
              </a:rPr>
              <a:t> </a:t>
            </a:r>
            <a:r>
              <a:rPr lang="en-US" altLang="zh-CN" sz="1400" dirty="0">
                <a:solidFill>
                  <a:schemeClr val="bg1"/>
                </a:solidFill>
              </a:rPr>
              <a:t>- Edward</a:t>
            </a:r>
            <a:endParaRPr lang="en-US" altLang="zh-CN" sz="1400" dirty="0">
              <a:solidFill>
                <a:schemeClr val="bg1"/>
              </a:solidFill>
            </a:endParaRPr>
          </a:p>
        </p:txBody>
      </p:sp>
      <p:sp>
        <p:nvSpPr>
          <p:cNvPr id="14" name="íṩḻíḋe"/>
          <p:cNvSpPr/>
          <p:nvPr/>
        </p:nvSpPr>
        <p:spPr>
          <a:xfrm>
            <a:off x="6435725" y="1638300"/>
            <a:ext cx="1409700" cy="1453515"/>
          </a:xfrm>
          <a:prstGeom prst="ellipse">
            <a:avLst/>
          </a:prstGeom>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
            <a:pPr algn="ctr" defTabSz="914400"/>
            <a:r>
              <a:rPr lang="en-US" altLang="zh-CN" sz="3600" dirty="0">
                <a:solidFill>
                  <a:schemeClr val="bg1"/>
                </a:solidFill>
              </a:rPr>
              <a:t>02</a:t>
            </a:r>
            <a:endParaRPr lang="en-US" altLang="zh-CN" sz="3600" dirty="0">
              <a:solidFill>
                <a:schemeClr val="bg1"/>
              </a:solidFill>
            </a:endParaRPr>
          </a:p>
        </p:txBody>
      </p:sp>
      <p:sp>
        <p:nvSpPr>
          <p:cNvPr id="17" name="矩形 16"/>
          <p:cNvSpPr/>
          <p:nvPr/>
        </p:nvSpPr>
        <p:spPr>
          <a:xfrm>
            <a:off x="2346960" y="4189730"/>
            <a:ext cx="3529965" cy="104775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25B97"/>
              </a:solidFill>
            </a:endParaRPr>
          </a:p>
        </p:txBody>
      </p:sp>
      <p:sp>
        <p:nvSpPr>
          <p:cNvPr id="18" name="ï$ḻiďe"/>
          <p:cNvSpPr txBox="1"/>
          <p:nvPr/>
        </p:nvSpPr>
        <p:spPr>
          <a:xfrm>
            <a:off x="2637790" y="4237355"/>
            <a:ext cx="2520315" cy="394970"/>
          </a:xfrm>
          <a:prstGeom prst="rect">
            <a:avLst/>
          </a:prstGeom>
        </p:spPr>
        <p:txBody>
          <a:bodyPr vert="horz" wrap="none" lIns="90000" rIns="90000">
            <a:normAutofit/>
          </a:bodyPr>
          <a:lstStyle/>
          <a:p>
            <a:r>
              <a:rPr lang="en-US" altLang="zh-CN" b="1" kern="900" dirty="0">
                <a:ln>
                  <a:noFill/>
                </a:ln>
                <a:solidFill>
                  <a:schemeClr val="bg1"/>
                </a:solidFill>
              </a:rPr>
              <a:t>Vue</a:t>
            </a:r>
            <a:r>
              <a:rPr lang="zh-CN" altLang="en-US" b="1" kern="900" dirty="0">
                <a:ln>
                  <a:noFill/>
                </a:ln>
                <a:solidFill>
                  <a:schemeClr val="bg1"/>
                </a:solidFill>
              </a:rPr>
              <a:t>客户端</a:t>
            </a:r>
            <a:endParaRPr lang="zh-CN" altLang="en-US" b="1" kern="900" dirty="0">
              <a:ln>
                <a:noFill/>
              </a:ln>
              <a:solidFill>
                <a:schemeClr val="bg1"/>
              </a:solidFill>
            </a:endParaRPr>
          </a:p>
        </p:txBody>
      </p:sp>
      <p:sp>
        <p:nvSpPr>
          <p:cNvPr id="21" name="ïṥ1iďè"/>
          <p:cNvSpPr txBox="1"/>
          <p:nvPr/>
        </p:nvSpPr>
        <p:spPr>
          <a:xfrm>
            <a:off x="2485390" y="4632325"/>
            <a:ext cx="3390900" cy="481330"/>
          </a:xfrm>
          <a:prstGeom prst="rect">
            <a:avLst/>
          </a:prstGeom>
        </p:spPr>
        <p:txBody>
          <a:bodyPr vert="horz" wrap="square" lIns="90000" rIns="90000">
            <a:noAutofit/>
          </a:bodyPr>
          <a:lstStyle/>
          <a:p>
            <a:pPr algn="ctr">
              <a:lnSpc>
                <a:spcPct val="120000"/>
              </a:lnSpc>
            </a:pPr>
            <a:r>
              <a:rPr lang="zh-CN" altLang="en-US" sz="1400" dirty="0">
                <a:solidFill>
                  <a:schemeClr val="bg1"/>
                </a:solidFill>
              </a:rPr>
              <a:t>前端优化</a:t>
            </a:r>
            <a:r>
              <a:rPr lang="zh-CN" altLang="en-US" sz="1400" dirty="0">
                <a:solidFill>
                  <a:schemeClr val="bg1"/>
                </a:solidFill>
              </a:rPr>
              <a:t> </a:t>
            </a:r>
            <a:r>
              <a:rPr lang="en-US" altLang="zh-CN" sz="1400" dirty="0">
                <a:solidFill>
                  <a:schemeClr val="bg1"/>
                </a:solidFill>
              </a:rPr>
              <a:t>- Naomi Izumi</a:t>
            </a:r>
            <a:endParaRPr lang="en-US" altLang="zh-CN" sz="1400" dirty="0">
              <a:solidFill>
                <a:schemeClr val="bg1"/>
              </a:solidFill>
            </a:endParaRPr>
          </a:p>
        </p:txBody>
      </p:sp>
      <p:sp>
        <p:nvSpPr>
          <p:cNvPr id="22" name="íṩḻíḋe"/>
          <p:cNvSpPr/>
          <p:nvPr/>
        </p:nvSpPr>
        <p:spPr>
          <a:xfrm>
            <a:off x="1228090" y="3949065"/>
            <a:ext cx="1409700" cy="1453515"/>
          </a:xfrm>
          <a:prstGeom prst="ellipse">
            <a:avLst/>
          </a:prstGeom>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
            <a:pPr algn="ctr" defTabSz="914400"/>
            <a:r>
              <a:rPr lang="en-US" altLang="zh-CN" sz="3600" dirty="0">
                <a:solidFill>
                  <a:schemeClr val="bg1"/>
                </a:solidFill>
              </a:rPr>
              <a:t>03</a:t>
            </a:r>
            <a:endParaRPr lang="en-US" altLang="zh-CN" sz="3600" dirty="0">
              <a:solidFill>
                <a:schemeClr val="bg1"/>
              </a:solidFill>
            </a:endParaRPr>
          </a:p>
        </p:txBody>
      </p:sp>
      <p:sp>
        <p:nvSpPr>
          <p:cNvPr id="23" name="矩形 22"/>
          <p:cNvSpPr/>
          <p:nvPr/>
        </p:nvSpPr>
        <p:spPr>
          <a:xfrm>
            <a:off x="7554595" y="4189730"/>
            <a:ext cx="3529965" cy="104775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425B97"/>
              </a:solidFill>
            </a:endParaRPr>
          </a:p>
        </p:txBody>
      </p:sp>
      <p:sp>
        <p:nvSpPr>
          <p:cNvPr id="24" name="ï$ḻiďe"/>
          <p:cNvSpPr txBox="1"/>
          <p:nvPr/>
        </p:nvSpPr>
        <p:spPr>
          <a:xfrm>
            <a:off x="7845425" y="4237355"/>
            <a:ext cx="2520315" cy="394970"/>
          </a:xfrm>
          <a:prstGeom prst="rect">
            <a:avLst/>
          </a:prstGeom>
        </p:spPr>
        <p:txBody>
          <a:bodyPr vert="horz" wrap="none" lIns="90000" rIns="90000">
            <a:normAutofit/>
          </a:bodyPr>
          <a:p>
            <a:r>
              <a:rPr lang="zh-CN" altLang="en-US" b="1" kern="900" dirty="0">
                <a:ln>
                  <a:noFill/>
                </a:ln>
                <a:solidFill>
                  <a:schemeClr val="bg1"/>
                </a:solidFill>
              </a:rPr>
              <a:t>物体遮挡算法设计</a:t>
            </a:r>
            <a:endParaRPr lang="zh-CN" altLang="en-US" b="1" kern="900" dirty="0">
              <a:ln>
                <a:noFill/>
              </a:ln>
              <a:solidFill>
                <a:schemeClr val="bg1"/>
              </a:solidFill>
            </a:endParaRPr>
          </a:p>
        </p:txBody>
      </p:sp>
      <p:sp>
        <p:nvSpPr>
          <p:cNvPr id="25" name="ïṥ1iďè"/>
          <p:cNvSpPr txBox="1"/>
          <p:nvPr/>
        </p:nvSpPr>
        <p:spPr>
          <a:xfrm>
            <a:off x="7845425" y="4632325"/>
            <a:ext cx="3238500" cy="481330"/>
          </a:xfrm>
          <a:prstGeom prst="rect">
            <a:avLst/>
          </a:prstGeom>
        </p:spPr>
        <p:txBody>
          <a:bodyPr vert="horz" wrap="square" lIns="90000" rIns="90000">
            <a:noAutofit/>
          </a:bodyPr>
          <a:p>
            <a:pPr algn="ctr">
              <a:lnSpc>
                <a:spcPct val="120000"/>
              </a:lnSpc>
            </a:pPr>
            <a:r>
              <a:rPr lang="zh-CN" altLang="en-US" sz="1400" dirty="0">
                <a:solidFill>
                  <a:schemeClr val="bg1"/>
                </a:solidFill>
              </a:rPr>
              <a:t>实现物体遮挡程序</a:t>
            </a:r>
            <a:r>
              <a:rPr lang="zh-CN" altLang="en-US" sz="1400" dirty="0">
                <a:solidFill>
                  <a:schemeClr val="bg1"/>
                </a:solidFill>
              </a:rPr>
              <a:t> </a:t>
            </a:r>
            <a:r>
              <a:rPr lang="en-US" altLang="zh-CN" sz="1400" dirty="0">
                <a:solidFill>
                  <a:schemeClr val="bg1"/>
                </a:solidFill>
              </a:rPr>
              <a:t>- Naomi Izumi</a:t>
            </a:r>
            <a:endParaRPr lang="en-US" altLang="zh-CN" sz="1400" dirty="0">
              <a:solidFill>
                <a:schemeClr val="bg1"/>
              </a:solidFill>
            </a:endParaRPr>
          </a:p>
        </p:txBody>
      </p:sp>
      <p:sp>
        <p:nvSpPr>
          <p:cNvPr id="27" name="íṩḻíḋe"/>
          <p:cNvSpPr/>
          <p:nvPr/>
        </p:nvSpPr>
        <p:spPr>
          <a:xfrm>
            <a:off x="6435725" y="3949065"/>
            <a:ext cx="1409700" cy="1453515"/>
          </a:xfrm>
          <a:prstGeom prst="ellipse">
            <a:avLst/>
          </a:prstGeom>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
            <a:pPr algn="ctr" defTabSz="914400"/>
            <a:r>
              <a:rPr lang="en-US" altLang="zh-CN" sz="3600" dirty="0">
                <a:solidFill>
                  <a:schemeClr val="bg1"/>
                </a:solidFill>
              </a:rPr>
              <a:t>04</a:t>
            </a:r>
            <a:endParaRPr lang="en-US" altLang="zh-CN" sz="3600" dirty="0">
              <a:solidFill>
                <a:schemeClr val="bg1"/>
              </a:solidFill>
            </a:endParaRPr>
          </a:p>
        </p:txBody>
      </p:sp>
    </p:spTree>
    <p:custDataLst>
      <p:tags r:id="rId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 name="îṥļîďê"/>
          <p:cNvSpPr/>
          <p:nvPr/>
        </p:nvSpPr>
        <p:spPr>
          <a:xfrm>
            <a:off x="839470" y="1257935"/>
            <a:ext cx="1784985" cy="1785620"/>
          </a:xfrm>
          <a:prstGeom prst="teardrop">
            <a:avLst/>
          </a:prstGeom>
          <a:blipFill rotWithShape="1">
            <a:blip r:embed="rId2"/>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5" name="íṥḻîḓé"/>
          <p:cNvSpPr/>
          <p:nvPr/>
        </p:nvSpPr>
        <p:spPr bwMode="auto">
          <a:xfrm>
            <a:off x="2624455" y="1985010"/>
            <a:ext cx="3157220" cy="744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30000"/>
              </a:lnSpc>
              <a:buFont typeface="Arial" panose="020B0604020202020204" pitchFamily="34" charset="0"/>
              <a:buChar char="•"/>
            </a:pPr>
            <a:r>
              <a:rPr lang="en-US" altLang="zh-CN" sz="1100" dirty="0">
                <a:ln>
                  <a:noFill/>
                </a:ln>
                <a:solidFill>
                  <a:srgbClr val="425B97"/>
                </a:solidFill>
              </a:rPr>
              <a:t>Supporting text here.</a:t>
            </a:r>
            <a:endParaRPr lang="en-US" altLang="zh-CN" sz="1100" dirty="0">
              <a:ln>
                <a:noFill/>
              </a:ln>
              <a:solidFill>
                <a:srgbClr val="425B97"/>
              </a:solidFill>
            </a:endParaRPr>
          </a:p>
          <a:p>
            <a:pPr marL="171450" indent="-171450">
              <a:lnSpc>
                <a:spcPct val="130000"/>
              </a:lnSpc>
              <a:buFont typeface="Arial" panose="020B0604020202020204" pitchFamily="34" charset="0"/>
              <a:buChar char="•"/>
            </a:pPr>
            <a:r>
              <a:rPr lang="en-US" altLang="zh-CN" sz="1100" dirty="0">
                <a:ln>
                  <a:noFill/>
                </a:ln>
                <a:solidFill>
                  <a:srgbClr val="425B97"/>
                </a:solidFill>
              </a:rPr>
              <a:t>When you copy &amp; paste, choose "keep text only" option.</a:t>
            </a:r>
            <a:endParaRPr lang="en-US" altLang="zh-CN" sz="1100" dirty="0">
              <a:ln>
                <a:noFill/>
              </a:ln>
              <a:solidFill>
                <a:srgbClr val="425B97"/>
              </a:solidFill>
            </a:endParaRPr>
          </a:p>
        </p:txBody>
      </p:sp>
      <p:sp>
        <p:nvSpPr>
          <p:cNvPr id="16" name="íśļïḓé"/>
          <p:cNvSpPr txBox="1"/>
          <p:nvPr/>
        </p:nvSpPr>
        <p:spPr bwMode="auto">
          <a:xfrm>
            <a:off x="2624455" y="1571625"/>
            <a:ext cx="315722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eaLnBrk="1" hangingPunct="1">
              <a:lnSpc>
                <a:spcPct val="100000"/>
              </a:lnSpc>
              <a:spcBef>
                <a:spcPct val="0"/>
              </a:spcBef>
              <a:buFontTx/>
              <a:buNone/>
            </a:pPr>
            <a:r>
              <a:rPr lang="zh-CN" altLang="en-US" sz="28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sym typeface="+mn-ea"/>
              </a:rPr>
              <a:t>选题背景和意义</a:t>
            </a:r>
            <a:endParaRPr lang="zh-CN" altLang="en-US" sz="2800" b="1" baseline="-25000" dirty="0">
              <a:solidFill>
                <a:srgbClr val="425B97"/>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5" name="i$ḻîde"/>
          <p:cNvSpPr/>
          <p:nvPr/>
        </p:nvSpPr>
        <p:spPr>
          <a:xfrm>
            <a:off x="839470" y="3814445"/>
            <a:ext cx="1784985" cy="1785620"/>
          </a:xfrm>
          <a:prstGeom prst="teardrop">
            <a:avLst/>
          </a:prstGeom>
          <a:blipFill rotWithShape="1">
            <a:blip r:embed="rId3"/>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7" name="iṥ1îḋé"/>
          <p:cNvSpPr/>
          <p:nvPr/>
        </p:nvSpPr>
        <p:spPr bwMode="auto">
          <a:xfrm>
            <a:off x="2624455" y="4540885"/>
            <a:ext cx="3157220" cy="744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30000"/>
              </a:lnSpc>
              <a:buFont typeface="Arial" panose="020B0604020202020204" pitchFamily="34" charset="0"/>
              <a:buChar char="•"/>
            </a:pPr>
            <a:r>
              <a:rPr lang="en-US" altLang="zh-CN" sz="1100" dirty="0">
                <a:solidFill>
                  <a:srgbClr val="425B97"/>
                </a:solidFill>
              </a:rPr>
              <a:t>Supporting text here.</a:t>
            </a:r>
            <a:endParaRPr lang="en-US" altLang="zh-CN" sz="1100" dirty="0">
              <a:solidFill>
                <a:srgbClr val="425B97"/>
              </a:solidFill>
            </a:endParaRPr>
          </a:p>
          <a:p>
            <a:pPr marL="171450" indent="-171450">
              <a:lnSpc>
                <a:spcPct val="130000"/>
              </a:lnSpc>
              <a:buFont typeface="Arial" panose="020B0604020202020204" pitchFamily="34" charset="0"/>
              <a:buChar char="•"/>
            </a:pPr>
            <a:r>
              <a:rPr lang="en-US" altLang="zh-CN" sz="1100" dirty="0">
                <a:solidFill>
                  <a:srgbClr val="425B97"/>
                </a:solidFill>
              </a:rPr>
              <a:t>When you copy &amp; paste, choose "keep text only" option.</a:t>
            </a:r>
            <a:endParaRPr lang="en-US" altLang="zh-CN" sz="1100" dirty="0">
              <a:solidFill>
                <a:srgbClr val="425B97"/>
              </a:solidFill>
            </a:endParaRPr>
          </a:p>
        </p:txBody>
      </p:sp>
      <p:sp>
        <p:nvSpPr>
          <p:cNvPr id="18" name="íṥļiḋé"/>
          <p:cNvSpPr txBox="1"/>
          <p:nvPr/>
        </p:nvSpPr>
        <p:spPr bwMode="auto">
          <a:xfrm>
            <a:off x="2624455" y="4128135"/>
            <a:ext cx="315722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eaLnBrk="1" hangingPunct="1">
              <a:lnSpc>
                <a:spcPct val="100000"/>
              </a:lnSpc>
              <a:spcBef>
                <a:spcPct val="0"/>
              </a:spcBef>
              <a:buFontTx/>
              <a:buNone/>
            </a:pPr>
            <a:r>
              <a:rPr lang="zh-CN" altLang="en-US" sz="28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sym typeface="+mn-ea"/>
              </a:rPr>
              <a:t>选题背景和意义</a:t>
            </a:r>
            <a:endParaRPr lang="zh-CN" altLang="en-US" sz="2800" b="1" baseline="-25000" dirty="0">
              <a:solidFill>
                <a:srgbClr val="425B97"/>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6" name="iṧḻïḑê"/>
          <p:cNvSpPr/>
          <p:nvPr/>
        </p:nvSpPr>
        <p:spPr>
          <a:xfrm>
            <a:off x="6410325" y="3814445"/>
            <a:ext cx="1784985" cy="1785620"/>
          </a:xfrm>
          <a:prstGeom prst="teardrop">
            <a:avLst/>
          </a:prstGeom>
          <a:blipFill rotWithShape="1">
            <a:blip r:embed="rId4"/>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9" name="ïṧļiḍè"/>
          <p:cNvSpPr/>
          <p:nvPr/>
        </p:nvSpPr>
        <p:spPr bwMode="auto">
          <a:xfrm>
            <a:off x="8195310" y="4540885"/>
            <a:ext cx="3157220" cy="744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30000"/>
              </a:lnSpc>
              <a:buFont typeface="Arial" panose="020B0604020202020204" pitchFamily="34" charset="0"/>
              <a:buChar char="•"/>
            </a:pPr>
            <a:r>
              <a:rPr lang="en-US" altLang="zh-CN" sz="1100" dirty="0">
                <a:solidFill>
                  <a:srgbClr val="425B97"/>
                </a:solidFill>
              </a:rPr>
              <a:t>Supporting text here.</a:t>
            </a:r>
            <a:endParaRPr lang="en-US" altLang="zh-CN" sz="1100" dirty="0">
              <a:solidFill>
                <a:srgbClr val="425B97"/>
              </a:solidFill>
            </a:endParaRPr>
          </a:p>
          <a:p>
            <a:pPr marL="171450" indent="-171450">
              <a:lnSpc>
                <a:spcPct val="130000"/>
              </a:lnSpc>
              <a:buFont typeface="Arial" panose="020B0604020202020204" pitchFamily="34" charset="0"/>
              <a:buChar char="•"/>
            </a:pPr>
            <a:r>
              <a:rPr lang="en-US" altLang="zh-CN" sz="1100" dirty="0">
                <a:solidFill>
                  <a:srgbClr val="425B97"/>
                </a:solidFill>
              </a:rPr>
              <a:t>When you copy &amp; paste, choose "keep text only" option.</a:t>
            </a:r>
            <a:endParaRPr lang="en-US" altLang="zh-CN" sz="1100" dirty="0">
              <a:solidFill>
                <a:srgbClr val="425B97"/>
              </a:solidFill>
            </a:endParaRPr>
          </a:p>
        </p:txBody>
      </p:sp>
      <p:sp>
        <p:nvSpPr>
          <p:cNvPr id="20" name="îsļiḑê"/>
          <p:cNvSpPr txBox="1"/>
          <p:nvPr/>
        </p:nvSpPr>
        <p:spPr bwMode="auto">
          <a:xfrm>
            <a:off x="8195310" y="4128135"/>
            <a:ext cx="315722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eaLnBrk="1" hangingPunct="1">
              <a:lnSpc>
                <a:spcPct val="100000"/>
              </a:lnSpc>
              <a:spcBef>
                <a:spcPct val="0"/>
              </a:spcBef>
              <a:buFontTx/>
              <a:buNone/>
            </a:pPr>
            <a:r>
              <a:rPr lang="zh-CN" altLang="en-US" sz="28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sym typeface="+mn-ea"/>
              </a:rPr>
              <a:t>选题背景和意义</a:t>
            </a:r>
            <a:endParaRPr lang="zh-CN" altLang="en-US" sz="2800" b="1" baseline="-25000" dirty="0">
              <a:solidFill>
                <a:srgbClr val="425B97"/>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7" name="íSļíḍè"/>
          <p:cNvSpPr/>
          <p:nvPr/>
        </p:nvSpPr>
        <p:spPr>
          <a:xfrm>
            <a:off x="6410325" y="1257935"/>
            <a:ext cx="1784985" cy="1785620"/>
          </a:xfrm>
          <a:prstGeom prst="teardrop">
            <a:avLst/>
          </a:prstGeom>
          <a:blipFill rotWithShape="1">
            <a:blip r:embed="rId5"/>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1" name="îṥliḋe"/>
          <p:cNvSpPr/>
          <p:nvPr/>
        </p:nvSpPr>
        <p:spPr bwMode="auto">
          <a:xfrm>
            <a:off x="8195310" y="1985010"/>
            <a:ext cx="3157220" cy="744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30000"/>
              </a:lnSpc>
              <a:buFont typeface="Arial" panose="020B0604020202020204" pitchFamily="34" charset="0"/>
              <a:buChar char="•"/>
            </a:pPr>
            <a:r>
              <a:rPr lang="en-US" altLang="zh-CN" sz="1100" dirty="0">
                <a:solidFill>
                  <a:srgbClr val="425B97"/>
                </a:solidFill>
              </a:rPr>
              <a:t>Supporting text here.</a:t>
            </a:r>
            <a:endParaRPr lang="en-US" altLang="zh-CN" sz="1100" dirty="0">
              <a:solidFill>
                <a:srgbClr val="425B97"/>
              </a:solidFill>
            </a:endParaRPr>
          </a:p>
          <a:p>
            <a:pPr marL="171450" indent="-171450">
              <a:lnSpc>
                <a:spcPct val="130000"/>
              </a:lnSpc>
              <a:buFont typeface="Arial" panose="020B0604020202020204" pitchFamily="34" charset="0"/>
              <a:buChar char="•"/>
            </a:pPr>
            <a:r>
              <a:rPr lang="en-US" altLang="zh-CN" sz="1100" dirty="0">
                <a:solidFill>
                  <a:srgbClr val="425B97"/>
                </a:solidFill>
              </a:rPr>
              <a:t>When you copy &amp; paste, choose "keep text only" option.</a:t>
            </a:r>
            <a:endParaRPr lang="en-US" altLang="zh-CN" sz="1100" dirty="0">
              <a:solidFill>
                <a:srgbClr val="425B97"/>
              </a:solidFill>
            </a:endParaRPr>
          </a:p>
        </p:txBody>
      </p:sp>
      <p:sp>
        <p:nvSpPr>
          <p:cNvPr id="22" name="iśḻïḓê"/>
          <p:cNvSpPr txBox="1"/>
          <p:nvPr/>
        </p:nvSpPr>
        <p:spPr bwMode="auto">
          <a:xfrm>
            <a:off x="8195310" y="1571625"/>
            <a:ext cx="315722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eaLnBrk="1" hangingPunct="1">
              <a:lnSpc>
                <a:spcPct val="100000"/>
              </a:lnSpc>
              <a:spcBef>
                <a:spcPct val="0"/>
              </a:spcBef>
              <a:buFontTx/>
              <a:buNone/>
            </a:pPr>
            <a:r>
              <a:rPr lang="zh-CN" altLang="en-US" sz="28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sym typeface="+mn-ea"/>
              </a:rPr>
              <a:t>选题背景和意义</a:t>
            </a:r>
            <a:endParaRPr lang="zh-CN" altLang="en-US" sz="2800" b="1" baseline="-25000" dirty="0">
              <a:solidFill>
                <a:srgbClr val="425B97"/>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grpSp>
        <p:nvGrpSpPr>
          <p:cNvPr id="14" name="组合 13"/>
          <p:cNvGrpSpPr/>
          <p:nvPr/>
        </p:nvGrpSpPr>
        <p:grpSpPr>
          <a:xfrm>
            <a:off x="2540" y="170815"/>
            <a:ext cx="4163060" cy="897255"/>
            <a:chOff x="4" y="269"/>
            <a:chExt cx="6556" cy="1413"/>
          </a:xfrm>
        </p:grpSpPr>
        <p:sp>
          <p:nvSpPr>
            <p:cNvPr id="8" name="文本框 7"/>
            <p:cNvSpPr txBox="1"/>
            <p:nvPr/>
          </p:nvSpPr>
          <p:spPr>
            <a:xfrm>
              <a:off x="348" y="390"/>
              <a:ext cx="6213" cy="1293"/>
            </a:xfrm>
            <a:prstGeom prst="rect">
              <a:avLst/>
            </a:prstGeom>
            <a:noFill/>
          </p:spPr>
          <p:txBody>
            <a:bodyPr wrap="square" rtlCol="0"/>
            <a:lstStyle/>
            <a:p>
              <a:pPr fontAlgn="t">
                <a:lnSpc>
                  <a:spcPct val="60000"/>
                </a:lnSpc>
              </a:pPr>
              <a:r>
                <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rPr>
                <a:t>选题背景和意义</a:t>
              </a:r>
              <a:endPar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endParaRPr>
            </a:p>
            <a:p>
              <a:pPr fontAlgn="t">
                <a:lnSpc>
                  <a:spcPct val="60000"/>
                </a:lnSpc>
              </a:pPr>
              <a:endPar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endParaRPr>
            </a:p>
            <a:p>
              <a:pPr fontAlgn="t">
                <a:lnSpc>
                  <a:spcPct val="60000"/>
                </a:lnSpc>
              </a:pPr>
              <a:r>
                <a:rPr lang="en-US" altLang="zh-CN" sz="1600" baseline="-25000">
                  <a:solidFill>
                    <a:schemeClr val="bg1">
                      <a:lumMod val="50000"/>
                    </a:schemeClr>
                  </a:solidFill>
                  <a:latin typeface="思源黑体 CN Medium" panose="020B0600000000000000" charset="-122"/>
                  <a:ea typeface="思源黑体 CN Medium" panose="020B0600000000000000" charset="-122"/>
                  <a:cs typeface="思源黑体 CN Normal" panose="020B0400000000000000" charset="-122"/>
                </a:rPr>
                <a:t>Background and significance of topic selection</a:t>
              </a:r>
              <a:endParaRPr lang="en-US" altLang="zh-CN" sz="1600" baseline="-25000">
                <a:solidFill>
                  <a:schemeClr val="bg1">
                    <a:lumMod val="50000"/>
                  </a:schemeClr>
                </a:solidFill>
                <a:latin typeface="思源黑体 CN Medium" panose="020B0600000000000000" charset="-122"/>
                <a:ea typeface="思源黑体 CN Medium" panose="020B0600000000000000" charset="-122"/>
                <a:cs typeface="思源黑体 CN Normal" panose="020B0400000000000000" charset="-122"/>
              </a:endParaRPr>
            </a:p>
          </p:txBody>
        </p:sp>
        <p:sp>
          <p:nvSpPr>
            <p:cNvPr id="29" name="矩形 28"/>
            <p:cNvSpPr/>
            <p:nvPr/>
          </p:nvSpPr>
          <p:spPr>
            <a:xfrm>
              <a:off x="4" y="269"/>
              <a:ext cx="344" cy="1087"/>
            </a:xfrm>
            <a:prstGeom prst="rect">
              <a:avLst/>
            </a:prstGeom>
            <a:solidFill>
              <a:srgbClr val="304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圆角矩形 29"/>
          <p:cNvSpPr/>
          <p:nvPr/>
        </p:nvSpPr>
        <p:spPr>
          <a:xfrm>
            <a:off x="11310620" y="170815"/>
            <a:ext cx="847725" cy="787400"/>
          </a:xfrm>
          <a:prstGeom prst="roundRect">
            <a:avLst/>
          </a:prstGeom>
          <a:solidFill>
            <a:srgbClr val="425B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chemeClr val="bg1"/>
                </a:solidFill>
                <a:latin typeface="+mj-ea"/>
                <a:ea typeface="+mj-ea"/>
              </a:rPr>
              <a:t>logo</a:t>
            </a:r>
            <a:endParaRPr lang="en-US" altLang="zh-CN" sz="2000" b="1">
              <a:solidFill>
                <a:schemeClr val="bg1"/>
              </a:solidFill>
              <a:latin typeface="+mj-ea"/>
              <a:ea typeface="+mj-ea"/>
            </a:endParaRPr>
          </a:p>
        </p:txBody>
      </p:sp>
    </p:spTree>
    <p:custDataLst>
      <p:tags r:id="rId6"/>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1" name="îśḷiḑe"/>
          <p:cNvSpPr/>
          <p:nvPr/>
        </p:nvSpPr>
        <p:spPr>
          <a:xfrm>
            <a:off x="1586230" y="1229360"/>
            <a:ext cx="2517775" cy="2889250"/>
          </a:xfrm>
          <a:custGeom>
            <a:avLst/>
            <a:gdLst>
              <a:gd name="connsiteX0" fmla="*/ 893035 w 1784400"/>
              <a:gd name="connsiteY0" fmla="*/ 0 h 2047863"/>
              <a:gd name="connsiteX1" fmla="*/ 1782983 w 1784400"/>
              <a:gd name="connsiteY1" fmla="*/ 513021 h 2047863"/>
              <a:gd name="connsiteX2" fmla="*/ 1782299 w 1784400"/>
              <a:gd name="connsiteY2" fmla="*/ 1540249 h 2047863"/>
              <a:gd name="connsiteX3" fmla="*/ 906443 w 1784400"/>
              <a:gd name="connsiteY3" fmla="*/ 2045925 h 2047863"/>
              <a:gd name="connsiteX4" fmla="*/ 1784400 w 1784400"/>
              <a:gd name="connsiteY4" fmla="*/ 2045926 h 2047863"/>
              <a:gd name="connsiteX5" fmla="*/ 1784400 w 1784400"/>
              <a:gd name="connsiteY5" fmla="*/ 2047863 h 2047863"/>
              <a:gd name="connsiteX6" fmla="*/ 0 w 1784400"/>
              <a:gd name="connsiteY6" fmla="*/ 2047863 h 2047863"/>
              <a:gd name="connsiteX7" fmla="*/ 0 w 1784400"/>
              <a:gd name="connsiteY7" fmla="*/ 2045925 h 2047863"/>
              <a:gd name="connsiteX8" fmla="*/ 865986 w 1784400"/>
              <a:gd name="connsiteY8" fmla="*/ 2045926 h 2047863"/>
              <a:gd name="connsiteX9" fmla="*/ 0 w 1784400"/>
              <a:gd name="connsiteY9" fmla="*/ 1546718 h 2047863"/>
              <a:gd name="connsiteX10" fmla="*/ 0 w 1784400"/>
              <a:gd name="connsiteY10" fmla="*/ 515594 h 2047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84400" h="2047863">
                <a:moveTo>
                  <a:pt x="893035" y="0"/>
                </a:moveTo>
                <a:lnTo>
                  <a:pt x="1782983" y="513021"/>
                </a:lnTo>
                <a:lnTo>
                  <a:pt x="1782299" y="1540249"/>
                </a:lnTo>
                <a:lnTo>
                  <a:pt x="906443" y="2045925"/>
                </a:lnTo>
                <a:lnTo>
                  <a:pt x="1784400" y="2045926"/>
                </a:lnTo>
                <a:lnTo>
                  <a:pt x="1784400" y="2047863"/>
                </a:lnTo>
                <a:lnTo>
                  <a:pt x="0" y="2047863"/>
                </a:lnTo>
                <a:lnTo>
                  <a:pt x="0" y="2045925"/>
                </a:lnTo>
                <a:lnTo>
                  <a:pt x="865986" y="2045926"/>
                </a:lnTo>
                <a:lnTo>
                  <a:pt x="0" y="1546718"/>
                </a:lnTo>
                <a:lnTo>
                  <a:pt x="0" y="515594"/>
                </a:lnTo>
                <a:close/>
              </a:path>
            </a:pathLst>
          </a:custGeom>
          <a:solidFill>
            <a:srgbClr val="304371"/>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22" name="îS1îḋe"/>
          <p:cNvSpPr/>
          <p:nvPr/>
        </p:nvSpPr>
        <p:spPr>
          <a:xfrm rot="5400000">
            <a:off x="1461135" y="3488690"/>
            <a:ext cx="2768600" cy="2516505"/>
          </a:xfrm>
          <a:custGeom>
            <a:avLst/>
            <a:gdLst/>
            <a:ahLst/>
            <a:cxnLst/>
            <a:rect l="l" t="t" r="r" b="b"/>
            <a:pathLst>
              <a:path w="2037008" h="1963031">
                <a:moveTo>
                  <a:pt x="0" y="1963031"/>
                </a:moveTo>
                <a:lnTo>
                  <a:pt x="563136" y="981516"/>
                </a:lnTo>
                <a:lnTo>
                  <a:pt x="0" y="0"/>
                </a:lnTo>
                <a:lnTo>
                  <a:pt x="1473873" y="0"/>
                </a:lnTo>
                <a:lnTo>
                  <a:pt x="2037008" y="981516"/>
                </a:lnTo>
                <a:lnTo>
                  <a:pt x="1473873" y="1963031"/>
                </a:lnTo>
                <a:close/>
              </a:path>
            </a:pathLst>
          </a:custGeom>
          <a:solidFill>
            <a:srgbClr val="304371"/>
          </a:solidFill>
          <a:ln w="222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20" name="isḻïḓe"/>
          <p:cNvSpPr/>
          <p:nvPr/>
        </p:nvSpPr>
        <p:spPr>
          <a:xfrm rot="1800000">
            <a:off x="1390015" y="1412875"/>
            <a:ext cx="2910840" cy="2509520"/>
          </a:xfrm>
          <a:prstGeom prst="hexagon">
            <a:avLst>
              <a:gd name="adj" fmla="val 28912"/>
              <a:gd name="vf" fmla="val 115470"/>
            </a:avLst>
          </a:prstGeom>
          <a:blipFill rotWithShape="1">
            <a:blip r:embed="rId2"/>
            <a:stretch>
              <a:fillRect/>
            </a:stretch>
          </a:blipFill>
          <a:ln w="222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14" name="iṥľîdê"/>
          <p:cNvSpPr/>
          <p:nvPr/>
        </p:nvSpPr>
        <p:spPr>
          <a:xfrm>
            <a:off x="4834255" y="1231900"/>
            <a:ext cx="2522855" cy="2868295"/>
          </a:xfrm>
          <a:custGeom>
            <a:avLst/>
            <a:gdLst>
              <a:gd name="connsiteX0" fmla="*/ 870092 w 1788131"/>
              <a:gd name="connsiteY0" fmla="*/ 0 h 2033055"/>
              <a:gd name="connsiteX1" fmla="*/ 924887 w 1788131"/>
              <a:gd name="connsiteY1" fmla="*/ 0 h 2033055"/>
              <a:gd name="connsiteX2" fmla="*/ 1787417 w 1788131"/>
              <a:gd name="connsiteY2" fmla="*/ 497215 h 2033055"/>
              <a:gd name="connsiteX3" fmla="*/ 1786733 w 1788131"/>
              <a:gd name="connsiteY3" fmla="*/ 1524443 h 2033055"/>
              <a:gd name="connsiteX4" fmla="*/ 910877 w 1788131"/>
              <a:gd name="connsiteY4" fmla="*/ 2030119 h 2033055"/>
              <a:gd name="connsiteX5" fmla="*/ 1788131 w 1788131"/>
              <a:gd name="connsiteY5" fmla="*/ 2030120 h 2033055"/>
              <a:gd name="connsiteX6" fmla="*/ 1788131 w 1788131"/>
              <a:gd name="connsiteY6" fmla="*/ 2033055 h 2033055"/>
              <a:gd name="connsiteX7" fmla="*/ 0 w 1788131"/>
              <a:gd name="connsiteY7" fmla="*/ 2033055 h 2033055"/>
              <a:gd name="connsiteX8" fmla="*/ 0 w 1788131"/>
              <a:gd name="connsiteY8" fmla="*/ 2030119 h 2033055"/>
              <a:gd name="connsiteX9" fmla="*/ 870420 w 1788131"/>
              <a:gd name="connsiteY9" fmla="*/ 2030120 h 2033055"/>
              <a:gd name="connsiteX10" fmla="*/ 714 w 1788131"/>
              <a:gd name="connsiteY10" fmla="*/ 1528768 h 2033055"/>
              <a:gd name="connsiteX11" fmla="*/ 1401 w 1788131"/>
              <a:gd name="connsiteY11" fmla="*/ 501539 h 2033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8131" h="2033055">
                <a:moveTo>
                  <a:pt x="870092" y="0"/>
                </a:moveTo>
                <a:lnTo>
                  <a:pt x="924887" y="0"/>
                </a:lnTo>
                <a:lnTo>
                  <a:pt x="1787417" y="497215"/>
                </a:lnTo>
                <a:lnTo>
                  <a:pt x="1786733" y="1524443"/>
                </a:lnTo>
                <a:lnTo>
                  <a:pt x="910877" y="2030119"/>
                </a:lnTo>
                <a:lnTo>
                  <a:pt x="1788131" y="2030120"/>
                </a:lnTo>
                <a:lnTo>
                  <a:pt x="1788131" y="2033055"/>
                </a:lnTo>
                <a:lnTo>
                  <a:pt x="0" y="2033055"/>
                </a:lnTo>
                <a:lnTo>
                  <a:pt x="0" y="2030119"/>
                </a:lnTo>
                <a:lnTo>
                  <a:pt x="870420" y="2030120"/>
                </a:lnTo>
                <a:lnTo>
                  <a:pt x="714" y="1528768"/>
                </a:lnTo>
                <a:lnTo>
                  <a:pt x="1401" y="501539"/>
                </a:lnTo>
                <a:close/>
              </a:path>
            </a:pathLst>
          </a:custGeom>
          <a:solidFill>
            <a:srgbClr val="304371"/>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15" name="îṧļíde"/>
          <p:cNvSpPr/>
          <p:nvPr/>
        </p:nvSpPr>
        <p:spPr>
          <a:xfrm rot="5400000">
            <a:off x="4711065" y="3460115"/>
            <a:ext cx="2768600" cy="2516505"/>
          </a:xfrm>
          <a:custGeom>
            <a:avLst/>
            <a:gdLst/>
            <a:ahLst/>
            <a:cxnLst/>
            <a:rect l="l" t="t" r="r" b="b"/>
            <a:pathLst>
              <a:path w="2037008" h="1963031">
                <a:moveTo>
                  <a:pt x="0" y="1963031"/>
                </a:moveTo>
                <a:lnTo>
                  <a:pt x="563136" y="981516"/>
                </a:lnTo>
                <a:lnTo>
                  <a:pt x="0" y="0"/>
                </a:lnTo>
                <a:lnTo>
                  <a:pt x="1473873" y="0"/>
                </a:lnTo>
                <a:lnTo>
                  <a:pt x="2037008" y="981516"/>
                </a:lnTo>
                <a:lnTo>
                  <a:pt x="1473873" y="1963031"/>
                </a:lnTo>
                <a:close/>
              </a:path>
            </a:pathLst>
          </a:custGeom>
          <a:solidFill>
            <a:srgbClr val="304371"/>
          </a:solidFill>
          <a:ln w="2222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13" name="íṥlîḑè"/>
          <p:cNvSpPr/>
          <p:nvPr/>
        </p:nvSpPr>
        <p:spPr>
          <a:xfrm rot="1800000">
            <a:off x="4640580" y="1391285"/>
            <a:ext cx="2910840" cy="2509520"/>
          </a:xfrm>
          <a:prstGeom prst="hexagon">
            <a:avLst>
              <a:gd name="adj" fmla="val 28912"/>
              <a:gd name="vf" fmla="val 115470"/>
            </a:avLst>
          </a:prstGeom>
          <a:blipFill rotWithShape="1">
            <a:blip r:embed="rId3"/>
            <a:stretch>
              <a:fillRect/>
            </a:stretch>
          </a:blipFill>
          <a:ln w="222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6" name="iṩļíďè"/>
          <p:cNvSpPr/>
          <p:nvPr/>
        </p:nvSpPr>
        <p:spPr>
          <a:xfrm>
            <a:off x="8086090" y="1231900"/>
            <a:ext cx="2520950" cy="2868295"/>
          </a:xfrm>
          <a:custGeom>
            <a:avLst/>
            <a:gdLst>
              <a:gd name="connsiteX0" fmla="*/ 891220 w 1786703"/>
              <a:gd name="connsiteY0" fmla="*/ 0 h 2033055"/>
              <a:gd name="connsiteX1" fmla="*/ 902299 w 1786703"/>
              <a:gd name="connsiteY1" fmla="*/ 0 h 2033055"/>
              <a:gd name="connsiteX2" fmla="*/ 1786703 w 1786703"/>
              <a:gd name="connsiteY2" fmla="*/ 509825 h 2033055"/>
              <a:gd name="connsiteX3" fmla="*/ 1786019 w 1786703"/>
              <a:gd name="connsiteY3" fmla="*/ 1537053 h 2033055"/>
              <a:gd name="connsiteX4" fmla="*/ 926919 w 1786703"/>
              <a:gd name="connsiteY4" fmla="*/ 2033055 h 2033055"/>
              <a:gd name="connsiteX5" fmla="*/ 852923 w 1786703"/>
              <a:gd name="connsiteY5" fmla="*/ 2033055 h 2033055"/>
              <a:gd name="connsiteX6" fmla="*/ 0 w 1786703"/>
              <a:gd name="connsiteY6" fmla="*/ 1541378 h 2033055"/>
              <a:gd name="connsiteX7" fmla="*/ 687 w 1786703"/>
              <a:gd name="connsiteY7" fmla="*/ 514149 h 2033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6703" h="2033055">
                <a:moveTo>
                  <a:pt x="891220" y="0"/>
                </a:moveTo>
                <a:lnTo>
                  <a:pt x="902299" y="0"/>
                </a:lnTo>
                <a:lnTo>
                  <a:pt x="1786703" y="509825"/>
                </a:lnTo>
                <a:lnTo>
                  <a:pt x="1786019" y="1537053"/>
                </a:lnTo>
                <a:lnTo>
                  <a:pt x="926919" y="2033055"/>
                </a:lnTo>
                <a:lnTo>
                  <a:pt x="852923" y="2033055"/>
                </a:lnTo>
                <a:lnTo>
                  <a:pt x="0" y="1541378"/>
                </a:lnTo>
                <a:lnTo>
                  <a:pt x="687" y="514149"/>
                </a:lnTo>
                <a:close/>
              </a:path>
            </a:pathLst>
          </a:custGeom>
          <a:solidFill>
            <a:srgbClr val="304371"/>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7" name="íSľide"/>
          <p:cNvSpPr/>
          <p:nvPr/>
        </p:nvSpPr>
        <p:spPr>
          <a:xfrm rot="1800000">
            <a:off x="7891145" y="1419860"/>
            <a:ext cx="2910840" cy="2509520"/>
          </a:xfrm>
          <a:prstGeom prst="hexagon">
            <a:avLst>
              <a:gd name="adj" fmla="val 28912"/>
              <a:gd name="vf" fmla="val 115470"/>
            </a:avLst>
          </a:prstGeom>
          <a:blipFill rotWithShape="1">
            <a:blip r:embed="rId4"/>
            <a:stretch>
              <a:fillRect/>
            </a:stretch>
          </a:blipFill>
          <a:ln w="222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8" name="íṡļïďè"/>
          <p:cNvSpPr/>
          <p:nvPr/>
        </p:nvSpPr>
        <p:spPr>
          <a:xfrm rot="5400000">
            <a:off x="7960360" y="3488690"/>
            <a:ext cx="2768600" cy="2516505"/>
          </a:xfrm>
          <a:custGeom>
            <a:avLst/>
            <a:gdLst/>
            <a:ahLst/>
            <a:cxnLst/>
            <a:rect l="l" t="t" r="r" b="b"/>
            <a:pathLst>
              <a:path w="2037008" h="1963031">
                <a:moveTo>
                  <a:pt x="0" y="1963031"/>
                </a:moveTo>
                <a:lnTo>
                  <a:pt x="563136" y="981516"/>
                </a:lnTo>
                <a:lnTo>
                  <a:pt x="0" y="0"/>
                </a:lnTo>
                <a:lnTo>
                  <a:pt x="1473873" y="0"/>
                </a:lnTo>
                <a:lnTo>
                  <a:pt x="2037008" y="981516"/>
                </a:lnTo>
                <a:lnTo>
                  <a:pt x="1473873" y="1963031"/>
                </a:lnTo>
                <a:close/>
              </a:path>
            </a:pathLst>
          </a:custGeom>
          <a:solidFill>
            <a:srgbClr val="304371"/>
          </a:solidFill>
          <a:ln w="222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grpSp>
        <p:nvGrpSpPr>
          <p:cNvPr id="30" name="iś1îḓé"/>
          <p:cNvGrpSpPr/>
          <p:nvPr/>
        </p:nvGrpSpPr>
        <p:grpSpPr>
          <a:xfrm>
            <a:off x="1598930" y="4309110"/>
            <a:ext cx="2483485" cy="1096010"/>
            <a:chOff x="1117970" y="4199335"/>
            <a:chExt cx="5240477" cy="1095883"/>
          </a:xfrm>
          <a:noFill/>
        </p:grpSpPr>
        <p:sp>
          <p:nvSpPr>
            <p:cNvPr id="27" name="îslïḍê"/>
            <p:cNvSpPr txBox="1"/>
            <p:nvPr/>
          </p:nvSpPr>
          <p:spPr>
            <a:xfrm>
              <a:off x="1117970" y="4199335"/>
              <a:ext cx="5218791" cy="392512"/>
            </a:xfrm>
            <a:prstGeom prst="rect">
              <a:avLst/>
            </a:prstGeom>
            <a:grpFill/>
            <a:ln>
              <a:noFill/>
            </a:ln>
          </p:spPr>
          <p:txBody>
            <a:bodyPr wrap="square" lIns="91440" tIns="45720" rIns="91440" bIns="45720" anchor="t" anchorCtr="0"/>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2400" baseline="-25000">
                  <a:solidFill>
                    <a:schemeClr val="bg1"/>
                  </a:solidFill>
                  <a:latin typeface="思源黑体 CN Normal" panose="020B0400000000000000" charset="-122"/>
                  <a:ea typeface="思源黑体 CN Normal" panose="020B0400000000000000" charset="-122"/>
                  <a:cs typeface="思源黑体 CN Normal" panose="020B0400000000000000" charset="-122"/>
                  <a:sym typeface="+mn-ea"/>
                </a:rPr>
                <a:t>选题背景和意义</a:t>
              </a:r>
              <a:endParaRPr kumimoji="0" lang="zh-CN" altLang="en-US" sz="2400" b="1" i="0" u="none" strike="noStrike" kern="1200" cap="none" spc="0" normalizeH="0" baseline="-25000" noProof="0" dirty="0">
                <a:ln>
                  <a:noFill/>
                </a:ln>
                <a:solidFill>
                  <a:schemeClr val="bg1"/>
                </a:solidFill>
                <a:effectLst/>
                <a:uLnTx/>
                <a:uFillTx/>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28" name="îśḻïḋé"/>
            <p:cNvSpPr txBox="1"/>
            <p:nvPr/>
          </p:nvSpPr>
          <p:spPr>
            <a:xfrm>
              <a:off x="1117970" y="4591847"/>
              <a:ext cx="5218791" cy="703371"/>
            </a:xfrm>
            <a:prstGeom prst="rect">
              <a:avLst/>
            </a:prstGeom>
            <a:grp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3765" rtl="0" eaLnBrk="1" fontAlgn="auto" latinLnBrk="0" hangingPunct="1">
                <a:lnSpc>
                  <a:spcPct val="150000"/>
                </a:lnSpc>
                <a:spcBef>
                  <a:spcPts val="0"/>
                </a:spcBef>
                <a:spcAft>
                  <a:spcPts val="0"/>
                </a:spcAft>
                <a:buClrTx/>
                <a:buSzPct val="25000"/>
                <a:buFontTx/>
                <a:buNone/>
                <a:defRPr/>
              </a:pPr>
              <a:r>
                <a:rPr kumimoji="0" lang="en-US" sz="1200" b="0" i="0" u="none" strike="noStrike" kern="1200" cap="none" spc="0" normalizeH="0" baseline="0" noProof="0" dirty="0">
                  <a:ln>
                    <a:noFill/>
                  </a:ln>
                  <a:solidFill>
                    <a:schemeClr val="bg1">
                      <a:lumMod val="95000"/>
                    </a:schemeClr>
                  </a:solidFill>
                  <a:effectLst/>
                  <a:uLnTx/>
                  <a:uFillTx/>
                </a:rPr>
                <a:t>Copy paste fonts. Choose the only option to retain text.…</a:t>
              </a:r>
              <a:r>
                <a:rPr kumimoji="0" lang="de-DE" sz="1200" b="0" i="0" u="none" strike="noStrike" kern="1200" cap="none" spc="0" normalizeH="0" baseline="0" noProof="0" dirty="0">
                  <a:ln>
                    <a:noFill/>
                  </a:ln>
                  <a:solidFill>
                    <a:schemeClr val="bg1">
                      <a:lumMod val="95000"/>
                    </a:schemeClr>
                  </a:solidFill>
                  <a:effectLst/>
                  <a:uLnTx/>
                  <a:uFillTx/>
                </a:rPr>
                <a:t>.</a:t>
              </a:r>
              <a:endParaRPr kumimoji="0" lang="de-DE" sz="1200" b="0" i="0" u="none" strike="noStrike" kern="1200" cap="none" spc="0" normalizeH="0" baseline="0" noProof="0" dirty="0">
                <a:ln>
                  <a:noFill/>
                </a:ln>
                <a:solidFill>
                  <a:schemeClr val="bg1">
                    <a:lumMod val="95000"/>
                  </a:schemeClr>
                </a:solidFill>
                <a:effectLst/>
                <a:uLnTx/>
                <a:uFillTx/>
              </a:endParaRPr>
            </a:p>
          </p:txBody>
        </p:sp>
        <p:cxnSp>
          <p:nvCxnSpPr>
            <p:cNvPr id="29" name="直接连接符 28"/>
            <p:cNvCxnSpPr/>
            <p:nvPr/>
          </p:nvCxnSpPr>
          <p:spPr>
            <a:xfrm>
              <a:off x="1267334" y="4591847"/>
              <a:ext cx="5091113" cy="0"/>
            </a:xfrm>
            <a:prstGeom prst="line">
              <a:avLst/>
            </a:prstGeom>
            <a:grpFill/>
            <a:ln w="3175" cap="rnd">
              <a:noFill/>
              <a:round/>
            </a:ln>
          </p:spPr>
          <p:style>
            <a:lnRef idx="1">
              <a:schemeClr val="accent1"/>
            </a:lnRef>
            <a:fillRef idx="0">
              <a:schemeClr val="accent1"/>
            </a:fillRef>
            <a:effectRef idx="0">
              <a:schemeClr val="accent1"/>
            </a:effectRef>
            <a:fontRef idx="minor">
              <a:schemeClr val="tx1"/>
            </a:fontRef>
          </p:style>
        </p:cxnSp>
      </p:grpSp>
      <p:grpSp>
        <p:nvGrpSpPr>
          <p:cNvPr id="31" name="íṡḷïdè"/>
          <p:cNvGrpSpPr/>
          <p:nvPr/>
        </p:nvGrpSpPr>
        <p:grpSpPr>
          <a:xfrm>
            <a:off x="4858385" y="4699000"/>
            <a:ext cx="2473960" cy="703580"/>
            <a:chOff x="1138068" y="4591847"/>
            <a:chExt cx="5220379" cy="703371"/>
          </a:xfrm>
          <a:noFill/>
        </p:grpSpPr>
        <p:sp>
          <p:nvSpPr>
            <p:cNvPr id="33" name="îṧḷïḋe"/>
            <p:cNvSpPr txBox="1"/>
            <p:nvPr/>
          </p:nvSpPr>
          <p:spPr>
            <a:xfrm>
              <a:off x="1138068" y="4591847"/>
              <a:ext cx="5218791" cy="703371"/>
            </a:xfrm>
            <a:prstGeom prst="rect">
              <a:avLst/>
            </a:prstGeom>
            <a:grp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3765" rtl="0" eaLnBrk="1" fontAlgn="auto" latinLnBrk="0" hangingPunct="1">
                <a:lnSpc>
                  <a:spcPct val="150000"/>
                </a:lnSpc>
                <a:spcBef>
                  <a:spcPts val="0"/>
                </a:spcBef>
                <a:spcAft>
                  <a:spcPts val="0"/>
                </a:spcAft>
                <a:buClrTx/>
                <a:buSzPct val="25000"/>
                <a:buFontTx/>
                <a:buNone/>
                <a:defRPr/>
              </a:pPr>
              <a:r>
                <a:rPr kumimoji="0" lang="en-US" sz="1200" b="0" i="0" u="none" strike="noStrike" kern="1200" cap="none" spc="0" normalizeH="0" baseline="0" noProof="0" dirty="0">
                  <a:ln>
                    <a:noFill/>
                  </a:ln>
                  <a:solidFill>
                    <a:schemeClr val="bg1">
                      <a:lumMod val="95000"/>
                    </a:schemeClr>
                  </a:solidFill>
                  <a:effectLst/>
                  <a:uLnTx/>
                  <a:uFillTx/>
                </a:rPr>
                <a:t>Copy paste fonts. Choose the only option to retain text.…</a:t>
              </a:r>
              <a:r>
                <a:rPr kumimoji="0" lang="de-DE" sz="1200" b="0" i="0" u="none" strike="noStrike" kern="1200" cap="none" spc="0" normalizeH="0" baseline="0" noProof="0" dirty="0">
                  <a:ln>
                    <a:noFill/>
                  </a:ln>
                  <a:solidFill>
                    <a:schemeClr val="bg1">
                      <a:lumMod val="95000"/>
                    </a:schemeClr>
                  </a:solidFill>
                  <a:effectLst/>
                  <a:uLnTx/>
                  <a:uFillTx/>
                </a:rPr>
                <a:t>.</a:t>
              </a:r>
              <a:endParaRPr kumimoji="0" lang="de-DE" sz="1200" b="0" i="0" u="none" strike="noStrike" kern="1200" cap="none" spc="0" normalizeH="0" baseline="0" noProof="0" dirty="0">
                <a:ln>
                  <a:noFill/>
                </a:ln>
                <a:solidFill>
                  <a:schemeClr val="bg1">
                    <a:lumMod val="95000"/>
                  </a:schemeClr>
                </a:solidFill>
                <a:effectLst/>
                <a:uLnTx/>
                <a:uFillTx/>
              </a:endParaRPr>
            </a:p>
          </p:txBody>
        </p:sp>
        <p:cxnSp>
          <p:nvCxnSpPr>
            <p:cNvPr id="34" name="直接连接符 33"/>
            <p:cNvCxnSpPr/>
            <p:nvPr/>
          </p:nvCxnSpPr>
          <p:spPr>
            <a:xfrm>
              <a:off x="1267334" y="4591847"/>
              <a:ext cx="5091113" cy="0"/>
            </a:xfrm>
            <a:prstGeom prst="line">
              <a:avLst/>
            </a:prstGeom>
            <a:grpFill/>
            <a:ln w="3175" cap="rnd">
              <a:noFill/>
              <a:round/>
            </a:ln>
          </p:spPr>
          <p:style>
            <a:lnRef idx="1">
              <a:schemeClr val="accent1"/>
            </a:lnRef>
            <a:fillRef idx="0">
              <a:schemeClr val="accent1"/>
            </a:fillRef>
            <a:effectRef idx="0">
              <a:schemeClr val="accent1"/>
            </a:effectRef>
            <a:fontRef idx="minor">
              <a:schemeClr val="tx1"/>
            </a:fontRef>
          </p:style>
        </p:cxnSp>
      </p:grpSp>
      <p:grpSp>
        <p:nvGrpSpPr>
          <p:cNvPr id="35" name="íṥļide"/>
          <p:cNvGrpSpPr/>
          <p:nvPr/>
        </p:nvGrpSpPr>
        <p:grpSpPr>
          <a:xfrm>
            <a:off x="8108315" y="4306570"/>
            <a:ext cx="2473960" cy="1096010"/>
            <a:chOff x="1138068" y="4199335"/>
            <a:chExt cx="5220379" cy="1095883"/>
          </a:xfrm>
          <a:noFill/>
        </p:grpSpPr>
        <p:sp>
          <p:nvSpPr>
            <p:cNvPr id="36" name="îṣḷídé"/>
            <p:cNvSpPr txBox="1"/>
            <p:nvPr/>
          </p:nvSpPr>
          <p:spPr>
            <a:xfrm>
              <a:off x="1138068" y="4199335"/>
              <a:ext cx="5218791" cy="392512"/>
            </a:xfrm>
            <a:prstGeom prst="rect">
              <a:avLst/>
            </a:prstGeom>
            <a:grp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2400" baseline="-25000">
                  <a:solidFill>
                    <a:schemeClr val="bg1"/>
                  </a:solidFill>
                  <a:latin typeface="思源黑体 CN Normal" panose="020B0400000000000000" charset="-122"/>
                  <a:ea typeface="思源黑体 CN Normal" panose="020B0400000000000000" charset="-122"/>
                  <a:cs typeface="思源黑体 CN Normal" panose="020B0400000000000000" charset="-122"/>
                  <a:sym typeface="+mn-ea"/>
                </a:rPr>
                <a:t>选题背景和意义</a:t>
              </a:r>
              <a:endParaRPr kumimoji="0" lang="zh-CN" altLang="en-US" sz="2400" b="1" i="0" u="none" strike="noStrike" kern="1200" cap="none" spc="0" normalizeH="0" baseline="-25000" noProof="0" dirty="0">
                <a:ln>
                  <a:noFill/>
                </a:ln>
                <a:solidFill>
                  <a:schemeClr val="bg1"/>
                </a:solidFill>
                <a:effectLst/>
                <a:uLnTx/>
                <a:uFillTx/>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37" name="îṣḷidè"/>
            <p:cNvSpPr txBox="1"/>
            <p:nvPr/>
          </p:nvSpPr>
          <p:spPr>
            <a:xfrm>
              <a:off x="1138068" y="4591847"/>
              <a:ext cx="5218791" cy="703371"/>
            </a:xfrm>
            <a:prstGeom prst="rect">
              <a:avLst/>
            </a:prstGeom>
            <a:grp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3765" rtl="0" eaLnBrk="1" fontAlgn="auto" latinLnBrk="0" hangingPunct="1">
                <a:lnSpc>
                  <a:spcPct val="150000"/>
                </a:lnSpc>
                <a:spcBef>
                  <a:spcPts val="0"/>
                </a:spcBef>
                <a:spcAft>
                  <a:spcPts val="0"/>
                </a:spcAft>
                <a:buClrTx/>
                <a:buSzPct val="25000"/>
                <a:buFontTx/>
                <a:buNone/>
                <a:defRPr/>
              </a:pPr>
              <a:r>
                <a:rPr kumimoji="0" lang="en-US" sz="1200" b="0" i="0" u="none" strike="noStrike" kern="1200" cap="none" spc="0" normalizeH="0" baseline="0" noProof="0" dirty="0">
                  <a:ln>
                    <a:noFill/>
                  </a:ln>
                  <a:solidFill>
                    <a:schemeClr val="bg1">
                      <a:lumMod val="95000"/>
                    </a:schemeClr>
                  </a:solidFill>
                  <a:effectLst/>
                  <a:uLnTx/>
                  <a:uFillTx/>
                </a:rPr>
                <a:t>Copy paste fonts. Choose the only option to retain text.…</a:t>
              </a:r>
              <a:r>
                <a:rPr kumimoji="0" lang="de-DE" sz="1200" b="0" i="0" u="none" strike="noStrike" kern="1200" cap="none" spc="0" normalizeH="0" baseline="0" noProof="0" dirty="0">
                  <a:ln>
                    <a:noFill/>
                  </a:ln>
                  <a:solidFill>
                    <a:schemeClr val="bg1">
                      <a:lumMod val="95000"/>
                    </a:schemeClr>
                  </a:solidFill>
                  <a:effectLst/>
                  <a:uLnTx/>
                  <a:uFillTx/>
                </a:rPr>
                <a:t>.</a:t>
              </a:r>
              <a:endParaRPr kumimoji="0" lang="de-DE" sz="1200" b="0" i="0" u="none" strike="noStrike" kern="1200" cap="none" spc="0" normalizeH="0" baseline="0" noProof="0" dirty="0">
                <a:ln>
                  <a:noFill/>
                </a:ln>
                <a:solidFill>
                  <a:schemeClr val="bg1">
                    <a:lumMod val="95000"/>
                  </a:schemeClr>
                </a:solidFill>
                <a:effectLst/>
                <a:uLnTx/>
                <a:uFillTx/>
              </a:endParaRPr>
            </a:p>
          </p:txBody>
        </p:sp>
        <p:cxnSp>
          <p:nvCxnSpPr>
            <p:cNvPr id="38" name="直接连接符 37"/>
            <p:cNvCxnSpPr/>
            <p:nvPr/>
          </p:nvCxnSpPr>
          <p:spPr>
            <a:xfrm>
              <a:off x="1267334" y="4591847"/>
              <a:ext cx="5091113" cy="0"/>
            </a:xfrm>
            <a:prstGeom prst="line">
              <a:avLst/>
            </a:prstGeom>
            <a:grpFill/>
            <a:ln w="3175" cap="rnd">
              <a:noFill/>
              <a:round/>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45085" y="170815"/>
            <a:ext cx="4163060" cy="897255"/>
            <a:chOff x="4" y="269"/>
            <a:chExt cx="6556" cy="1413"/>
          </a:xfrm>
        </p:grpSpPr>
        <p:sp>
          <p:nvSpPr>
            <p:cNvPr id="5" name="文本框 4"/>
            <p:cNvSpPr txBox="1"/>
            <p:nvPr/>
          </p:nvSpPr>
          <p:spPr>
            <a:xfrm>
              <a:off x="348" y="390"/>
              <a:ext cx="6213" cy="1293"/>
            </a:xfrm>
            <a:prstGeom prst="rect">
              <a:avLst/>
            </a:prstGeom>
            <a:noFill/>
          </p:spPr>
          <p:txBody>
            <a:bodyPr wrap="square" rtlCol="0"/>
            <a:lstStyle/>
            <a:p>
              <a:pPr fontAlgn="t">
                <a:lnSpc>
                  <a:spcPct val="60000"/>
                </a:lnSpc>
              </a:pPr>
              <a:r>
                <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sym typeface="+mn-ea"/>
                </a:rPr>
                <a:t>研究方法及过程</a:t>
              </a:r>
              <a:endPar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endParaRPr>
            </a:p>
            <a:p>
              <a:pPr fontAlgn="t">
                <a:lnSpc>
                  <a:spcPct val="60000"/>
                </a:lnSpc>
              </a:pPr>
              <a:endPar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endParaRPr>
            </a:p>
            <a:p>
              <a:pPr fontAlgn="t">
                <a:lnSpc>
                  <a:spcPct val="60000"/>
                </a:lnSpc>
              </a:pPr>
              <a:r>
                <a:rPr lang="en-US" altLang="zh-CN" sz="1600" baseline="-25000">
                  <a:solidFill>
                    <a:schemeClr val="bg1">
                      <a:lumMod val="50000"/>
                    </a:schemeClr>
                  </a:solidFill>
                  <a:latin typeface="思源黑体 CN Medium" panose="020B0600000000000000" charset="-122"/>
                  <a:ea typeface="思源黑体 CN Medium" panose="020B0600000000000000" charset="-122"/>
                  <a:cs typeface="思源黑体 CN Normal" panose="020B0400000000000000" charset="-122"/>
                </a:rPr>
                <a:t>Background and significance of topic selection</a:t>
              </a:r>
              <a:endParaRPr lang="en-US" altLang="zh-CN" sz="1600" baseline="-25000">
                <a:solidFill>
                  <a:schemeClr val="bg1">
                    <a:lumMod val="50000"/>
                  </a:schemeClr>
                </a:solidFill>
                <a:latin typeface="思源黑体 CN Medium" panose="020B0600000000000000" charset="-122"/>
                <a:ea typeface="思源黑体 CN Medium" panose="020B0600000000000000" charset="-122"/>
                <a:cs typeface="思源黑体 CN Normal" panose="020B0400000000000000" charset="-122"/>
              </a:endParaRPr>
            </a:p>
          </p:txBody>
        </p:sp>
        <p:sp>
          <p:nvSpPr>
            <p:cNvPr id="9" name="矩形 8"/>
            <p:cNvSpPr/>
            <p:nvPr/>
          </p:nvSpPr>
          <p:spPr>
            <a:xfrm>
              <a:off x="4" y="269"/>
              <a:ext cx="344" cy="1087"/>
            </a:xfrm>
            <a:prstGeom prst="rect">
              <a:avLst/>
            </a:prstGeom>
            <a:solidFill>
              <a:srgbClr val="304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圆角矩形 9"/>
          <p:cNvSpPr/>
          <p:nvPr/>
        </p:nvSpPr>
        <p:spPr>
          <a:xfrm>
            <a:off x="11310620" y="170815"/>
            <a:ext cx="847725" cy="787400"/>
          </a:xfrm>
          <a:prstGeom prst="roundRect">
            <a:avLst/>
          </a:prstGeom>
          <a:solidFill>
            <a:srgbClr val="425B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chemeClr val="bg1"/>
                </a:solidFill>
                <a:latin typeface="+mj-ea"/>
                <a:ea typeface="+mj-ea"/>
              </a:rPr>
              <a:t>logo</a:t>
            </a:r>
            <a:endParaRPr lang="en-US" altLang="zh-CN" sz="2000" b="1">
              <a:solidFill>
                <a:schemeClr val="bg1"/>
              </a:solidFill>
              <a:latin typeface="+mj-ea"/>
              <a:ea typeface="+mj-ea"/>
            </a:endParaRPr>
          </a:p>
        </p:txBody>
      </p:sp>
      <p:sp>
        <p:nvSpPr>
          <p:cNvPr id="11" name="îslïḍê"/>
          <p:cNvSpPr txBox="1"/>
          <p:nvPr/>
        </p:nvSpPr>
        <p:spPr>
          <a:xfrm>
            <a:off x="4886325" y="4293235"/>
            <a:ext cx="2418080" cy="392430"/>
          </a:xfrm>
          <a:prstGeom prst="rect">
            <a:avLst/>
          </a:prstGeom>
          <a:solidFill>
            <a:srgbClr val="304371"/>
          </a:solidFill>
          <a:ln>
            <a:noFill/>
          </a:ln>
        </p:spPr>
        <p:txBody>
          <a:bodyPr wrap="square" lIns="91440" tIns="45720" rIns="91440" bIns="45720" anchor="t" anchorCtr="0"/>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2400" baseline="-25000">
                <a:ln>
                  <a:noFill/>
                </a:ln>
                <a:solidFill>
                  <a:schemeClr val="bg1"/>
                </a:solidFill>
                <a:latin typeface="思源黑体 CN Normal" panose="020B0400000000000000" charset="-122"/>
                <a:ea typeface="思源黑体 CN Normal" panose="020B0400000000000000" charset="-122"/>
                <a:cs typeface="思源黑体 CN Normal" panose="020B0400000000000000" charset="-122"/>
                <a:sym typeface="+mn-ea"/>
              </a:rPr>
              <a:t>选题背景和意义</a:t>
            </a:r>
            <a:endParaRPr kumimoji="0" lang="zh-CN" altLang="en-US" sz="2400" b="1" i="0" u="none" strike="noStrike" kern="1200" cap="none" spc="0" normalizeH="0" baseline="-25000" noProof="0" dirty="0">
              <a:ln>
                <a:noFill/>
              </a:ln>
              <a:solidFill>
                <a:schemeClr val="bg1"/>
              </a:solidFill>
              <a:effectLst/>
              <a:uLnTx/>
              <a:uFillTx/>
              <a:latin typeface="思源黑体 CN Normal" panose="020B0400000000000000" charset="-122"/>
              <a:ea typeface="思源黑体 CN Normal" panose="020B0400000000000000" charset="-122"/>
              <a:cs typeface="思源黑体 CN Normal" panose="020B0400000000000000" charset="-122"/>
              <a:sym typeface="+mn-ea"/>
            </a:endParaRPr>
          </a:p>
        </p:txBody>
      </p:sp>
    </p:spTree>
    <p:custDataLst>
      <p:tags r:id="rId5"/>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13335" y="1468755"/>
            <a:ext cx="12218035" cy="1757045"/>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898525" y="2677160"/>
            <a:ext cx="10412095" cy="2698115"/>
            <a:chOff x="1461" y="3386"/>
            <a:chExt cx="16397" cy="4249"/>
          </a:xfrm>
        </p:grpSpPr>
        <p:grpSp>
          <p:nvGrpSpPr>
            <p:cNvPr id="242" name="íṡ1îḋè"/>
            <p:cNvGrpSpPr/>
            <p:nvPr/>
          </p:nvGrpSpPr>
          <p:grpSpPr>
            <a:xfrm>
              <a:off x="1461" y="5429"/>
              <a:ext cx="4301" cy="2206"/>
              <a:chOff x="889636" y="4742677"/>
              <a:chExt cx="2731104" cy="1400948"/>
            </a:xfrm>
          </p:grpSpPr>
          <p:sp>
            <p:nvSpPr>
              <p:cNvPr id="243" name="ïšḻîdè"/>
              <p:cNvSpPr/>
              <p:nvPr/>
            </p:nvSpPr>
            <p:spPr>
              <a:xfrm>
                <a:off x="889636" y="4742677"/>
                <a:ext cx="2731104" cy="392415"/>
              </a:xfrm>
              <a:prstGeom prst="rect">
                <a:avLst/>
              </a:prstGeom>
            </p:spPr>
            <p:txBody>
              <a:bodyPr wrap="square" lIns="91440" tIns="45720" rIns="91440" bIns="45720" anchor="ctr" anchorCtr="1"/>
              <a:lstStyle/>
              <a:p>
                <a:pPr fontAlgn="t">
                  <a:lnSpc>
                    <a:spcPct val="60000"/>
                  </a:lnSpc>
                </a:pPr>
                <a:r>
                  <a:rPr lang="zh-CN" altLang="en-US" sz="26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sym typeface="+mn-ea"/>
                  </a:rPr>
                  <a:t>研究方法及过程</a:t>
                </a:r>
                <a:endParaRPr lang="zh-CN" altLang="en-US" sz="2600" b="1" baseline="-25000" dirty="0">
                  <a:solidFill>
                    <a:srgbClr val="425B97"/>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244" name="ïṥliḋê"/>
              <p:cNvSpPr/>
              <p:nvPr/>
            </p:nvSpPr>
            <p:spPr>
              <a:xfrm>
                <a:off x="889636" y="5135091"/>
                <a:ext cx="2731104" cy="1008534"/>
              </a:xfrm>
              <a:prstGeom prst="rect">
                <a:avLst/>
              </a:prstGeom>
            </p:spPr>
            <p:txBody>
              <a:bodyPr wrap="square" lIns="91440" tIns="45720" rIns="91440" bIns="45720" anchor="t" anchorCtr="1">
                <a:normAutofit/>
              </a:bodyPr>
              <a:lstStyle/>
              <a:p>
                <a:pPr lvl="0" algn="ctr">
                  <a:lnSpc>
                    <a:spcPct val="150000"/>
                  </a:lnSpc>
                </a:pPr>
                <a:r>
                  <a:rPr lang="en-US" altLang="zh-CN" sz="1100" dirty="0">
                    <a:solidFill>
                      <a:srgbClr val="425B97"/>
                    </a:solidFill>
                  </a:rPr>
                  <a:t>Copy paste fonts. Choose the only option to retain text.</a:t>
                </a:r>
                <a:endParaRPr lang="en-US" altLang="zh-CN" sz="1100" dirty="0">
                  <a:solidFill>
                    <a:srgbClr val="425B97"/>
                  </a:solidFill>
                </a:endParaRPr>
              </a:p>
              <a:p>
                <a:pPr lvl="0" algn="ctr">
                  <a:lnSpc>
                    <a:spcPct val="150000"/>
                  </a:lnSpc>
                </a:pPr>
                <a:r>
                  <a:rPr lang="en-US" altLang="zh-CN" sz="1100" dirty="0">
                    <a:solidFill>
                      <a:srgbClr val="425B97"/>
                    </a:solidFill>
                  </a:rPr>
                  <a:t>……</a:t>
                </a:r>
                <a:r>
                  <a:rPr lang="zh-CN" altLang="en-US" sz="1100" dirty="0">
                    <a:solidFill>
                      <a:srgbClr val="425B97"/>
                    </a:solidFill>
                  </a:rPr>
                  <a:t> </a:t>
                </a:r>
                <a:endParaRPr lang="zh-CN" altLang="en-US" sz="1100" dirty="0">
                  <a:solidFill>
                    <a:srgbClr val="425B97"/>
                  </a:solidFill>
                </a:endParaRPr>
              </a:p>
            </p:txBody>
          </p:sp>
        </p:grpSp>
        <p:grpSp>
          <p:nvGrpSpPr>
            <p:cNvPr id="245" name="iṡḻïḍe"/>
            <p:cNvGrpSpPr/>
            <p:nvPr/>
          </p:nvGrpSpPr>
          <p:grpSpPr>
            <a:xfrm>
              <a:off x="5493" y="5429"/>
              <a:ext cx="4301" cy="2206"/>
              <a:chOff x="3450176" y="4742677"/>
              <a:chExt cx="2731104" cy="1400947"/>
            </a:xfrm>
          </p:grpSpPr>
          <p:sp>
            <p:nvSpPr>
              <p:cNvPr id="246" name="íşļîḑe"/>
              <p:cNvSpPr/>
              <p:nvPr/>
            </p:nvSpPr>
            <p:spPr>
              <a:xfrm>
                <a:off x="3450176" y="4742677"/>
                <a:ext cx="2731104" cy="392415"/>
              </a:xfrm>
              <a:prstGeom prst="rect">
                <a:avLst/>
              </a:prstGeom>
            </p:spPr>
            <p:txBody>
              <a:bodyPr wrap="square" lIns="91440" tIns="45720" rIns="91440" bIns="45720" anchor="ctr" anchorCtr="1"/>
              <a:lstStyle/>
              <a:p>
                <a:pPr fontAlgn="t">
                  <a:lnSpc>
                    <a:spcPct val="60000"/>
                  </a:lnSpc>
                </a:pPr>
                <a:r>
                  <a:rPr lang="zh-CN" altLang="en-US" sz="26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sym typeface="+mn-ea"/>
                  </a:rPr>
                  <a:t>研究方法及过程</a:t>
                </a:r>
                <a:endParaRPr lang="zh-CN" altLang="en-US" sz="2600" b="1" baseline="-25000" dirty="0">
                  <a:solidFill>
                    <a:srgbClr val="425B97"/>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247" name="îṧlide"/>
              <p:cNvSpPr/>
              <p:nvPr/>
            </p:nvSpPr>
            <p:spPr>
              <a:xfrm>
                <a:off x="3450176" y="5135090"/>
                <a:ext cx="2731104" cy="1008534"/>
              </a:xfrm>
              <a:prstGeom prst="rect">
                <a:avLst/>
              </a:prstGeom>
            </p:spPr>
            <p:txBody>
              <a:bodyPr wrap="square" lIns="91440" tIns="45720" rIns="91440" bIns="45720" anchor="t" anchorCtr="1">
                <a:normAutofit/>
              </a:bodyPr>
              <a:lstStyle/>
              <a:p>
                <a:pPr lvl="0" algn="ctr">
                  <a:lnSpc>
                    <a:spcPct val="150000"/>
                  </a:lnSpc>
                </a:pPr>
                <a:r>
                  <a:rPr lang="en-US" altLang="zh-CN" sz="1100" dirty="0">
                    <a:solidFill>
                      <a:srgbClr val="425B97"/>
                    </a:solidFill>
                  </a:rPr>
                  <a:t>Copy paste fonts. Choose the only option to retain text.</a:t>
                </a:r>
                <a:endParaRPr lang="en-US" altLang="zh-CN" sz="1100" dirty="0">
                  <a:solidFill>
                    <a:srgbClr val="425B97"/>
                  </a:solidFill>
                </a:endParaRPr>
              </a:p>
              <a:p>
                <a:pPr lvl="0" algn="ctr">
                  <a:lnSpc>
                    <a:spcPct val="150000"/>
                  </a:lnSpc>
                </a:pPr>
                <a:r>
                  <a:rPr lang="en-US" altLang="zh-CN" sz="1100" dirty="0">
                    <a:solidFill>
                      <a:srgbClr val="425B97"/>
                    </a:solidFill>
                  </a:rPr>
                  <a:t>……</a:t>
                </a:r>
                <a:r>
                  <a:rPr lang="zh-CN" altLang="en-US" sz="1100" dirty="0">
                    <a:solidFill>
                      <a:srgbClr val="425B97"/>
                    </a:solidFill>
                  </a:rPr>
                  <a:t> </a:t>
                </a:r>
                <a:endParaRPr lang="zh-CN" altLang="en-US" sz="1100" dirty="0">
                  <a:solidFill>
                    <a:srgbClr val="425B97"/>
                  </a:solidFill>
                </a:endParaRPr>
              </a:p>
            </p:txBody>
          </p:sp>
        </p:grpSp>
        <p:grpSp>
          <p:nvGrpSpPr>
            <p:cNvPr id="248" name="íṩ1îḓé"/>
            <p:cNvGrpSpPr/>
            <p:nvPr/>
          </p:nvGrpSpPr>
          <p:grpSpPr>
            <a:xfrm>
              <a:off x="9526" y="5429"/>
              <a:ext cx="4301" cy="2206"/>
              <a:chOff x="6010716" y="4742677"/>
              <a:chExt cx="2731104" cy="1400947"/>
            </a:xfrm>
          </p:grpSpPr>
          <p:sp>
            <p:nvSpPr>
              <p:cNvPr id="249" name="í$ļïḍe"/>
              <p:cNvSpPr/>
              <p:nvPr/>
            </p:nvSpPr>
            <p:spPr>
              <a:xfrm>
                <a:off x="6010716" y="4742677"/>
                <a:ext cx="2731104" cy="392415"/>
              </a:xfrm>
              <a:prstGeom prst="rect">
                <a:avLst/>
              </a:prstGeom>
            </p:spPr>
            <p:txBody>
              <a:bodyPr wrap="square" lIns="91440" tIns="45720" rIns="91440" bIns="45720" anchor="ctr" anchorCtr="1"/>
              <a:lstStyle/>
              <a:p>
                <a:pPr fontAlgn="t">
                  <a:lnSpc>
                    <a:spcPct val="60000"/>
                  </a:lnSpc>
                </a:pPr>
                <a:r>
                  <a:rPr lang="zh-CN" altLang="en-US" sz="26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sym typeface="+mn-ea"/>
                  </a:rPr>
                  <a:t>研究方法及过程</a:t>
                </a:r>
                <a:endParaRPr lang="zh-CN" altLang="en-US" sz="2600" b="1" baseline="-25000" dirty="0">
                  <a:solidFill>
                    <a:srgbClr val="425B97"/>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250" name="işļide"/>
              <p:cNvSpPr/>
              <p:nvPr/>
            </p:nvSpPr>
            <p:spPr>
              <a:xfrm>
                <a:off x="6010716" y="5135090"/>
                <a:ext cx="2731104" cy="1008534"/>
              </a:xfrm>
              <a:prstGeom prst="rect">
                <a:avLst/>
              </a:prstGeom>
            </p:spPr>
            <p:txBody>
              <a:bodyPr wrap="square" lIns="91440" tIns="45720" rIns="91440" bIns="45720" anchor="t" anchorCtr="1">
                <a:normAutofit/>
              </a:bodyPr>
              <a:lstStyle/>
              <a:p>
                <a:pPr lvl="0" algn="ctr">
                  <a:lnSpc>
                    <a:spcPct val="150000"/>
                  </a:lnSpc>
                </a:pPr>
                <a:r>
                  <a:rPr lang="en-US" altLang="zh-CN" sz="1100" dirty="0">
                    <a:solidFill>
                      <a:srgbClr val="425B97"/>
                    </a:solidFill>
                  </a:rPr>
                  <a:t>Copy paste fonts. Choose the only option to retain text.</a:t>
                </a:r>
                <a:endParaRPr lang="en-US" altLang="zh-CN" sz="1100" dirty="0">
                  <a:solidFill>
                    <a:srgbClr val="425B97"/>
                  </a:solidFill>
                </a:endParaRPr>
              </a:p>
              <a:p>
                <a:pPr lvl="0" algn="ctr">
                  <a:lnSpc>
                    <a:spcPct val="150000"/>
                  </a:lnSpc>
                </a:pPr>
                <a:r>
                  <a:rPr lang="en-US" altLang="zh-CN" sz="1100" dirty="0">
                    <a:solidFill>
                      <a:srgbClr val="425B97"/>
                    </a:solidFill>
                  </a:rPr>
                  <a:t>……</a:t>
                </a:r>
                <a:r>
                  <a:rPr lang="zh-CN" altLang="en-US" sz="1100" dirty="0">
                    <a:solidFill>
                      <a:srgbClr val="425B97"/>
                    </a:solidFill>
                  </a:rPr>
                  <a:t> </a:t>
                </a:r>
                <a:endParaRPr lang="zh-CN" altLang="en-US" sz="1100" dirty="0">
                  <a:solidFill>
                    <a:srgbClr val="425B97"/>
                  </a:solidFill>
                </a:endParaRPr>
              </a:p>
            </p:txBody>
          </p:sp>
        </p:grpSp>
        <p:grpSp>
          <p:nvGrpSpPr>
            <p:cNvPr id="251" name="iṣ1ïďé"/>
            <p:cNvGrpSpPr/>
            <p:nvPr/>
          </p:nvGrpSpPr>
          <p:grpSpPr>
            <a:xfrm>
              <a:off x="13558" y="5429"/>
              <a:ext cx="4301" cy="2206"/>
              <a:chOff x="8571256" y="4742677"/>
              <a:chExt cx="2731104" cy="1400947"/>
            </a:xfrm>
          </p:grpSpPr>
          <p:sp>
            <p:nvSpPr>
              <p:cNvPr id="252" name="íśḻiḑé"/>
              <p:cNvSpPr/>
              <p:nvPr/>
            </p:nvSpPr>
            <p:spPr>
              <a:xfrm>
                <a:off x="8571256" y="4742677"/>
                <a:ext cx="2731104" cy="392415"/>
              </a:xfrm>
              <a:prstGeom prst="rect">
                <a:avLst/>
              </a:prstGeom>
            </p:spPr>
            <p:txBody>
              <a:bodyPr wrap="square" lIns="91440" tIns="45720" rIns="91440" bIns="45720" anchor="ctr" anchorCtr="1"/>
              <a:lstStyle/>
              <a:p>
                <a:pPr fontAlgn="t">
                  <a:lnSpc>
                    <a:spcPct val="60000"/>
                  </a:lnSpc>
                </a:pPr>
                <a:r>
                  <a:rPr lang="zh-CN" altLang="en-US" sz="26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sym typeface="+mn-ea"/>
                  </a:rPr>
                  <a:t>研究方法及过程</a:t>
                </a:r>
                <a:endParaRPr lang="zh-CN" altLang="en-US" sz="2600" b="1" baseline="-25000" dirty="0">
                  <a:solidFill>
                    <a:srgbClr val="425B97"/>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253" name="ïş1íḋé"/>
              <p:cNvSpPr/>
              <p:nvPr/>
            </p:nvSpPr>
            <p:spPr>
              <a:xfrm>
                <a:off x="8571256" y="5135090"/>
                <a:ext cx="2731104" cy="1008534"/>
              </a:xfrm>
              <a:prstGeom prst="rect">
                <a:avLst/>
              </a:prstGeom>
            </p:spPr>
            <p:txBody>
              <a:bodyPr wrap="square" lIns="91440" tIns="45720" rIns="91440" bIns="45720" anchor="t" anchorCtr="1">
                <a:normAutofit/>
              </a:bodyPr>
              <a:lstStyle/>
              <a:p>
                <a:pPr lvl="0" algn="ctr">
                  <a:lnSpc>
                    <a:spcPct val="150000"/>
                  </a:lnSpc>
                </a:pPr>
                <a:r>
                  <a:rPr lang="en-US" altLang="zh-CN" sz="1100" dirty="0">
                    <a:solidFill>
                      <a:srgbClr val="425B97"/>
                    </a:solidFill>
                  </a:rPr>
                  <a:t>Copy paste fonts. Choose the only option to retain text.</a:t>
                </a:r>
                <a:endParaRPr lang="en-US" altLang="zh-CN" sz="1100" dirty="0">
                  <a:solidFill>
                    <a:srgbClr val="425B97"/>
                  </a:solidFill>
                </a:endParaRPr>
              </a:p>
              <a:p>
                <a:pPr lvl="0" algn="ctr">
                  <a:lnSpc>
                    <a:spcPct val="150000"/>
                  </a:lnSpc>
                </a:pPr>
                <a:r>
                  <a:rPr lang="en-US" altLang="zh-CN" sz="1100" dirty="0">
                    <a:solidFill>
                      <a:srgbClr val="425B97"/>
                    </a:solidFill>
                  </a:rPr>
                  <a:t>……</a:t>
                </a:r>
                <a:r>
                  <a:rPr lang="zh-CN" altLang="en-US" sz="1100" dirty="0">
                    <a:solidFill>
                      <a:srgbClr val="425B97"/>
                    </a:solidFill>
                  </a:rPr>
                  <a:t> </a:t>
                </a:r>
                <a:endParaRPr lang="zh-CN" altLang="en-US" sz="1100" dirty="0">
                  <a:solidFill>
                    <a:srgbClr val="425B97"/>
                  </a:solidFill>
                </a:endParaRPr>
              </a:p>
            </p:txBody>
          </p:sp>
        </p:grpSp>
        <p:grpSp>
          <p:nvGrpSpPr>
            <p:cNvPr id="271" name="íŝḻïďe"/>
            <p:cNvGrpSpPr/>
            <p:nvPr/>
          </p:nvGrpSpPr>
          <p:grpSpPr>
            <a:xfrm>
              <a:off x="2747" y="3386"/>
              <a:ext cx="1728" cy="1728"/>
              <a:chOff x="1706550" y="1962675"/>
              <a:chExt cx="1097280" cy="1097280"/>
            </a:xfrm>
          </p:grpSpPr>
          <p:sp>
            <p:nvSpPr>
              <p:cNvPr id="254" name="isḻiḍé"/>
              <p:cNvSpPr/>
              <p:nvPr/>
            </p:nvSpPr>
            <p:spPr>
              <a:xfrm>
                <a:off x="1706550" y="1962675"/>
                <a:ext cx="1097280" cy="1097280"/>
              </a:xfrm>
              <a:prstGeom prst="ellipse">
                <a:avLst/>
              </a:prstGeom>
              <a:noFill/>
              <a:ln w="12700">
                <a:solidFill>
                  <a:srgbClr val="425B9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a:endParaRPr lang="zh-CN" altLang="en-US"/>
              </a:p>
            </p:txBody>
          </p:sp>
          <p:sp>
            <p:nvSpPr>
              <p:cNvPr id="255" name="îṣḷîḋê"/>
              <p:cNvSpPr/>
              <p:nvPr/>
            </p:nvSpPr>
            <p:spPr>
              <a:xfrm>
                <a:off x="1743104" y="1999229"/>
                <a:ext cx="1024172" cy="1024172"/>
              </a:xfrm>
              <a:prstGeom prst="ellipse">
                <a:avLst/>
              </a:prstGeom>
              <a:solidFill>
                <a:srgbClr val="425B97"/>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sp>
            <p:nvSpPr>
              <p:cNvPr id="256" name="ïS1iďè"/>
              <p:cNvSpPr/>
              <p:nvPr/>
            </p:nvSpPr>
            <p:spPr>
              <a:xfrm>
                <a:off x="1953385" y="2196354"/>
                <a:ext cx="603610" cy="629922"/>
              </a:xfrm>
              <a:custGeom>
                <a:avLst/>
                <a:gdLst>
                  <a:gd name="connsiteX0" fmla="*/ 519512 w 581137"/>
                  <a:gd name="connsiteY0" fmla="*/ 332111 h 606469"/>
                  <a:gd name="connsiteX1" fmla="*/ 540163 w 581137"/>
                  <a:gd name="connsiteY1" fmla="*/ 340671 h 606469"/>
                  <a:gd name="connsiteX2" fmla="*/ 572553 w 581137"/>
                  <a:gd name="connsiteY2" fmla="*/ 373014 h 606469"/>
                  <a:gd name="connsiteX3" fmla="*/ 572553 w 581137"/>
                  <a:gd name="connsiteY3" fmla="*/ 414307 h 606469"/>
                  <a:gd name="connsiteX4" fmla="*/ 388637 w 581137"/>
                  <a:gd name="connsiteY4" fmla="*/ 597958 h 606469"/>
                  <a:gd name="connsiteX5" fmla="*/ 367986 w 581137"/>
                  <a:gd name="connsiteY5" fmla="*/ 606469 h 606469"/>
                  <a:gd name="connsiteX6" fmla="*/ 347334 w 581137"/>
                  <a:gd name="connsiteY6" fmla="*/ 597958 h 606469"/>
                  <a:gd name="connsiteX7" fmla="*/ 311096 w 581137"/>
                  <a:gd name="connsiteY7" fmla="*/ 561772 h 606469"/>
                  <a:gd name="connsiteX8" fmla="*/ 294244 w 581137"/>
                  <a:gd name="connsiteY8" fmla="*/ 544944 h 606469"/>
                  <a:gd name="connsiteX9" fmla="*/ 257860 w 581137"/>
                  <a:gd name="connsiteY9" fmla="*/ 508613 h 606469"/>
                  <a:gd name="connsiteX10" fmla="*/ 257860 w 581137"/>
                  <a:gd name="connsiteY10" fmla="*/ 467320 h 606469"/>
                  <a:gd name="connsiteX11" fmla="*/ 290250 w 581137"/>
                  <a:gd name="connsiteY11" fmla="*/ 434977 h 606469"/>
                  <a:gd name="connsiteX12" fmla="*/ 310901 w 581137"/>
                  <a:gd name="connsiteY12" fmla="*/ 426417 h 606469"/>
                  <a:gd name="connsiteX13" fmla="*/ 331553 w 581137"/>
                  <a:gd name="connsiteY13" fmla="*/ 434977 h 606469"/>
                  <a:gd name="connsiteX14" fmla="*/ 367986 w 581137"/>
                  <a:gd name="connsiteY14" fmla="*/ 471308 h 606469"/>
                  <a:gd name="connsiteX15" fmla="*/ 377970 w 581137"/>
                  <a:gd name="connsiteY15" fmla="*/ 461387 h 606469"/>
                  <a:gd name="connsiteX16" fmla="*/ 498860 w 581137"/>
                  <a:gd name="connsiteY16" fmla="*/ 340671 h 606469"/>
                  <a:gd name="connsiteX17" fmla="*/ 519512 w 581137"/>
                  <a:gd name="connsiteY17" fmla="*/ 332111 h 606469"/>
                  <a:gd name="connsiteX18" fmla="*/ 51961 w 581137"/>
                  <a:gd name="connsiteY18" fmla="*/ 289771 h 606469"/>
                  <a:gd name="connsiteX19" fmla="*/ 97543 w 581137"/>
                  <a:gd name="connsiteY19" fmla="*/ 289771 h 606469"/>
                  <a:gd name="connsiteX20" fmla="*/ 116486 w 581137"/>
                  <a:gd name="connsiteY20" fmla="*/ 304796 h 606469"/>
                  <a:gd name="connsiteX21" fmla="*/ 143368 w 581137"/>
                  <a:gd name="connsiteY21" fmla="*/ 419113 h 606469"/>
                  <a:gd name="connsiteX22" fmla="*/ 159828 w 581137"/>
                  <a:gd name="connsiteY22" fmla="*/ 445030 h 606469"/>
                  <a:gd name="connsiteX23" fmla="*/ 160120 w 581137"/>
                  <a:gd name="connsiteY23" fmla="*/ 406228 h 606469"/>
                  <a:gd name="connsiteX24" fmla="*/ 180233 w 581137"/>
                  <a:gd name="connsiteY24" fmla="*/ 331394 h 606469"/>
                  <a:gd name="connsiteX25" fmla="*/ 166792 w 581137"/>
                  <a:gd name="connsiteY25" fmla="*/ 301781 h 606469"/>
                  <a:gd name="connsiteX26" fmla="*/ 174535 w 581137"/>
                  <a:gd name="connsiteY26" fmla="*/ 289771 h 606469"/>
                  <a:gd name="connsiteX27" fmla="*/ 188998 w 581137"/>
                  <a:gd name="connsiteY27" fmla="*/ 289771 h 606469"/>
                  <a:gd name="connsiteX28" fmla="*/ 203413 w 581137"/>
                  <a:gd name="connsiteY28" fmla="*/ 289771 h 606469"/>
                  <a:gd name="connsiteX29" fmla="*/ 211156 w 581137"/>
                  <a:gd name="connsiteY29" fmla="*/ 301781 h 606469"/>
                  <a:gd name="connsiteX30" fmla="*/ 197715 w 581137"/>
                  <a:gd name="connsiteY30" fmla="*/ 331394 h 606469"/>
                  <a:gd name="connsiteX31" fmla="*/ 217876 w 581137"/>
                  <a:gd name="connsiteY31" fmla="*/ 406228 h 606469"/>
                  <a:gd name="connsiteX32" fmla="*/ 218120 w 581137"/>
                  <a:gd name="connsiteY32" fmla="*/ 445030 h 606469"/>
                  <a:gd name="connsiteX33" fmla="*/ 234580 w 581137"/>
                  <a:gd name="connsiteY33" fmla="*/ 419113 h 606469"/>
                  <a:gd name="connsiteX34" fmla="*/ 261462 w 581137"/>
                  <a:gd name="connsiteY34" fmla="*/ 304796 h 606469"/>
                  <a:gd name="connsiteX35" fmla="*/ 280405 w 581137"/>
                  <a:gd name="connsiteY35" fmla="*/ 289771 h 606469"/>
                  <a:gd name="connsiteX36" fmla="*/ 325987 w 581137"/>
                  <a:gd name="connsiteY36" fmla="*/ 289771 h 606469"/>
                  <a:gd name="connsiteX37" fmla="*/ 377948 w 581137"/>
                  <a:gd name="connsiteY37" fmla="*/ 341654 h 606469"/>
                  <a:gd name="connsiteX38" fmla="*/ 377948 w 581137"/>
                  <a:gd name="connsiteY38" fmla="*/ 433847 h 606469"/>
                  <a:gd name="connsiteX39" fmla="*/ 367965 w 581137"/>
                  <a:gd name="connsiteY39" fmla="*/ 443815 h 606469"/>
                  <a:gd name="connsiteX40" fmla="*/ 345320 w 581137"/>
                  <a:gd name="connsiteY40" fmla="*/ 421204 h 606469"/>
                  <a:gd name="connsiteX41" fmla="*/ 310890 w 581137"/>
                  <a:gd name="connsiteY41" fmla="*/ 406957 h 606469"/>
                  <a:gd name="connsiteX42" fmla="*/ 276461 w 581137"/>
                  <a:gd name="connsiteY42" fmla="*/ 421204 h 606469"/>
                  <a:gd name="connsiteX43" fmla="*/ 244076 w 581137"/>
                  <a:gd name="connsiteY43" fmla="*/ 453540 h 606469"/>
                  <a:gd name="connsiteX44" fmla="*/ 244076 w 581137"/>
                  <a:gd name="connsiteY44" fmla="*/ 522344 h 606469"/>
                  <a:gd name="connsiteX45" fmla="*/ 280454 w 581137"/>
                  <a:gd name="connsiteY45" fmla="*/ 558667 h 606469"/>
                  <a:gd name="connsiteX46" fmla="*/ 283522 w 581137"/>
                  <a:gd name="connsiteY46" fmla="*/ 561730 h 606469"/>
                  <a:gd name="connsiteX47" fmla="*/ 188998 w 581137"/>
                  <a:gd name="connsiteY47" fmla="*/ 561730 h 606469"/>
                  <a:gd name="connsiteX48" fmla="*/ 19479 w 581137"/>
                  <a:gd name="connsiteY48" fmla="*/ 561730 h 606469"/>
                  <a:gd name="connsiteX49" fmla="*/ 0 w 581137"/>
                  <a:gd name="connsiteY49" fmla="*/ 542280 h 606469"/>
                  <a:gd name="connsiteX50" fmla="*/ 0 w 581137"/>
                  <a:gd name="connsiteY50" fmla="*/ 341654 h 606469"/>
                  <a:gd name="connsiteX51" fmla="*/ 51961 w 581137"/>
                  <a:gd name="connsiteY51" fmla="*/ 289771 h 606469"/>
                  <a:gd name="connsiteX52" fmla="*/ 273435 w 581137"/>
                  <a:gd name="connsiteY52" fmla="*/ 375 h 606469"/>
                  <a:gd name="connsiteX53" fmla="*/ 303290 w 581137"/>
                  <a:gd name="connsiteY53" fmla="*/ 25467 h 606469"/>
                  <a:gd name="connsiteX54" fmla="*/ 303290 w 581137"/>
                  <a:gd name="connsiteY54" fmla="*/ 135216 h 606469"/>
                  <a:gd name="connsiteX55" fmla="*/ 303290 w 581137"/>
                  <a:gd name="connsiteY55" fmla="*/ 147422 h 606469"/>
                  <a:gd name="connsiteX56" fmla="*/ 189032 w 581137"/>
                  <a:gd name="connsiteY56" fmla="*/ 262180 h 606469"/>
                  <a:gd name="connsiteX57" fmla="*/ 73459 w 581137"/>
                  <a:gd name="connsiteY57" fmla="*/ 147422 h 606469"/>
                  <a:gd name="connsiteX58" fmla="*/ 73459 w 581137"/>
                  <a:gd name="connsiteY58" fmla="*/ 81922 h 606469"/>
                  <a:gd name="connsiteX59" fmla="*/ 115100 w 581137"/>
                  <a:gd name="connsiteY59" fmla="*/ 31059 h 606469"/>
                  <a:gd name="connsiteX60" fmla="*/ 273435 w 581137"/>
                  <a:gd name="connsiteY60" fmla="*/ 375 h 60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1137" h="606469">
                    <a:moveTo>
                      <a:pt x="519512" y="332111"/>
                    </a:moveTo>
                    <a:cubicBezTo>
                      <a:pt x="526964" y="332111"/>
                      <a:pt x="534464" y="334981"/>
                      <a:pt x="540163" y="340671"/>
                    </a:cubicBezTo>
                    <a:lnTo>
                      <a:pt x="572553" y="373014"/>
                    </a:lnTo>
                    <a:cubicBezTo>
                      <a:pt x="583999" y="384395"/>
                      <a:pt x="583999" y="402877"/>
                      <a:pt x="572553" y="414307"/>
                    </a:cubicBezTo>
                    <a:lnTo>
                      <a:pt x="388637" y="597958"/>
                    </a:lnTo>
                    <a:cubicBezTo>
                      <a:pt x="382938" y="603648"/>
                      <a:pt x="375486" y="606469"/>
                      <a:pt x="367986" y="606469"/>
                    </a:cubicBezTo>
                    <a:cubicBezTo>
                      <a:pt x="360485" y="606469"/>
                      <a:pt x="353033" y="603648"/>
                      <a:pt x="347334" y="597958"/>
                    </a:cubicBezTo>
                    <a:lnTo>
                      <a:pt x="311096" y="561772"/>
                    </a:lnTo>
                    <a:lnTo>
                      <a:pt x="294244" y="544944"/>
                    </a:lnTo>
                    <a:lnTo>
                      <a:pt x="257860" y="508613"/>
                    </a:lnTo>
                    <a:cubicBezTo>
                      <a:pt x="246414" y="497183"/>
                      <a:pt x="246414" y="478701"/>
                      <a:pt x="257860" y="467320"/>
                    </a:cubicBezTo>
                    <a:lnTo>
                      <a:pt x="290250" y="434977"/>
                    </a:lnTo>
                    <a:cubicBezTo>
                      <a:pt x="295949" y="429287"/>
                      <a:pt x="303449" y="426417"/>
                      <a:pt x="310901" y="426417"/>
                    </a:cubicBezTo>
                    <a:cubicBezTo>
                      <a:pt x="318402" y="426417"/>
                      <a:pt x="325854" y="429287"/>
                      <a:pt x="331553" y="434977"/>
                    </a:cubicBezTo>
                    <a:lnTo>
                      <a:pt x="367986" y="471308"/>
                    </a:lnTo>
                    <a:lnTo>
                      <a:pt x="377970" y="461387"/>
                    </a:lnTo>
                    <a:lnTo>
                      <a:pt x="498860" y="340671"/>
                    </a:lnTo>
                    <a:cubicBezTo>
                      <a:pt x="504559" y="334981"/>
                      <a:pt x="512011" y="332111"/>
                      <a:pt x="519512" y="332111"/>
                    </a:cubicBezTo>
                    <a:close/>
                    <a:moveTo>
                      <a:pt x="51961" y="289771"/>
                    </a:moveTo>
                    <a:lnTo>
                      <a:pt x="97543" y="289771"/>
                    </a:lnTo>
                    <a:cubicBezTo>
                      <a:pt x="106601" y="289771"/>
                      <a:pt x="114441" y="295995"/>
                      <a:pt x="116486" y="304796"/>
                    </a:cubicBezTo>
                    <a:lnTo>
                      <a:pt x="143368" y="419113"/>
                    </a:lnTo>
                    <a:cubicBezTo>
                      <a:pt x="145852" y="429665"/>
                      <a:pt x="151793" y="438660"/>
                      <a:pt x="159828" y="445030"/>
                    </a:cubicBezTo>
                    <a:cubicBezTo>
                      <a:pt x="157442" y="432193"/>
                      <a:pt x="157539" y="419016"/>
                      <a:pt x="160120" y="406228"/>
                    </a:cubicBezTo>
                    <a:lnTo>
                      <a:pt x="180233" y="331394"/>
                    </a:lnTo>
                    <a:lnTo>
                      <a:pt x="166792" y="301781"/>
                    </a:lnTo>
                    <a:cubicBezTo>
                      <a:pt x="164260" y="296141"/>
                      <a:pt x="168350" y="289771"/>
                      <a:pt x="174535" y="289771"/>
                    </a:cubicBezTo>
                    <a:lnTo>
                      <a:pt x="188998" y="289771"/>
                    </a:lnTo>
                    <a:lnTo>
                      <a:pt x="203413" y="289771"/>
                    </a:lnTo>
                    <a:cubicBezTo>
                      <a:pt x="209598" y="289771"/>
                      <a:pt x="213688" y="296141"/>
                      <a:pt x="211156" y="301781"/>
                    </a:cubicBezTo>
                    <a:lnTo>
                      <a:pt x="197715" y="331394"/>
                    </a:lnTo>
                    <a:lnTo>
                      <a:pt x="217876" y="406228"/>
                    </a:lnTo>
                    <a:cubicBezTo>
                      <a:pt x="220409" y="419016"/>
                      <a:pt x="220506" y="432193"/>
                      <a:pt x="218120" y="445030"/>
                    </a:cubicBezTo>
                    <a:cubicBezTo>
                      <a:pt x="226155" y="438660"/>
                      <a:pt x="232096" y="429665"/>
                      <a:pt x="234580" y="419113"/>
                    </a:cubicBezTo>
                    <a:lnTo>
                      <a:pt x="261462" y="304796"/>
                    </a:lnTo>
                    <a:cubicBezTo>
                      <a:pt x="263507" y="295995"/>
                      <a:pt x="271347" y="289771"/>
                      <a:pt x="280405" y="289771"/>
                    </a:cubicBezTo>
                    <a:lnTo>
                      <a:pt x="325987" y="289771"/>
                    </a:lnTo>
                    <a:cubicBezTo>
                      <a:pt x="354670" y="289771"/>
                      <a:pt x="377948" y="313014"/>
                      <a:pt x="377948" y="341654"/>
                    </a:cubicBezTo>
                    <a:lnTo>
                      <a:pt x="377948" y="433847"/>
                    </a:lnTo>
                    <a:lnTo>
                      <a:pt x="367965" y="443815"/>
                    </a:lnTo>
                    <a:lnTo>
                      <a:pt x="345320" y="421204"/>
                    </a:lnTo>
                    <a:cubicBezTo>
                      <a:pt x="336116" y="412014"/>
                      <a:pt x="323893" y="406957"/>
                      <a:pt x="310890" y="406957"/>
                    </a:cubicBezTo>
                    <a:cubicBezTo>
                      <a:pt x="297888" y="406957"/>
                      <a:pt x="285665" y="412014"/>
                      <a:pt x="276461" y="421204"/>
                    </a:cubicBezTo>
                    <a:lnTo>
                      <a:pt x="244076" y="453540"/>
                    </a:lnTo>
                    <a:cubicBezTo>
                      <a:pt x="225084" y="472503"/>
                      <a:pt x="225084" y="503380"/>
                      <a:pt x="244076" y="522344"/>
                    </a:cubicBezTo>
                    <a:lnTo>
                      <a:pt x="280454" y="558667"/>
                    </a:lnTo>
                    <a:lnTo>
                      <a:pt x="283522" y="561730"/>
                    </a:lnTo>
                    <a:lnTo>
                      <a:pt x="188998" y="561730"/>
                    </a:lnTo>
                    <a:lnTo>
                      <a:pt x="19479" y="561730"/>
                    </a:lnTo>
                    <a:cubicBezTo>
                      <a:pt x="8766" y="561730"/>
                      <a:pt x="0" y="553026"/>
                      <a:pt x="0" y="542280"/>
                    </a:cubicBezTo>
                    <a:lnTo>
                      <a:pt x="0" y="341654"/>
                    </a:lnTo>
                    <a:cubicBezTo>
                      <a:pt x="0" y="313014"/>
                      <a:pt x="23278" y="289771"/>
                      <a:pt x="51961" y="289771"/>
                    </a:cubicBezTo>
                    <a:close/>
                    <a:moveTo>
                      <a:pt x="273435" y="375"/>
                    </a:moveTo>
                    <a:cubicBezTo>
                      <a:pt x="289020" y="-2299"/>
                      <a:pt x="303290" y="9663"/>
                      <a:pt x="303290" y="25467"/>
                    </a:cubicBezTo>
                    <a:lnTo>
                      <a:pt x="303290" y="135216"/>
                    </a:lnTo>
                    <a:lnTo>
                      <a:pt x="303290" y="147422"/>
                    </a:lnTo>
                    <a:cubicBezTo>
                      <a:pt x="303290" y="210831"/>
                      <a:pt x="252492" y="262180"/>
                      <a:pt x="189032" y="262180"/>
                    </a:cubicBezTo>
                    <a:cubicBezTo>
                      <a:pt x="125523" y="262180"/>
                      <a:pt x="73459" y="210831"/>
                      <a:pt x="73459" y="147422"/>
                    </a:cubicBezTo>
                    <a:lnTo>
                      <a:pt x="73459" y="81922"/>
                    </a:lnTo>
                    <a:cubicBezTo>
                      <a:pt x="73459" y="57220"/>
                      <a:pt x="90895" y="35970"/>
                      <a:pt x="115100" y="31059"/>
                    </a:cubicBezTo>
                    <a:cubicBezTo>
                      <a:pt x="136238" y="26828"/>
                      <a:pt x="254538" y="3585"/>
                      <a:pt x="273435" y="375"/>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grpSp>
        <p:grpSp>
          <p:nvGrpSpPr>
            <p:cNvPr id="279" name="isḷîḍé"/>
            <p:cNvGrpSpPr/>
            <p:nvPr/>
          </p:nvGrpSpPr>
          <p:grpSpPr>
            <a:xfrm>
              <a:off x="6780" y="3386"/>
              <a:ext cx="1728" cy="1728"/>
              <a:chOff x="4267090" y="1861846"/>
              <a:chExt cx="1097280" cy="1097280"/>
            </a:xfrm>
          </p:grpSpPr>
          <p:sp>
            <p:nvSpPr>
              <p:cNvPr id="257" name="iśḻídè"/>
              <p:cNvSpPr/>
              <p:nvPr/>
            </p:nvSpPr>
            <p:spPr>
              <a:xfrm>
                <a:off x="4267090" y="1861846"/>
                <a:ext cx="1097280" cy="1097280"/>
              </a:xfrm>
              <a:prstGeom prst="ellipse">
                <a:avLst/>
              </a:prstGeom>
              <a:noFill/>
              <a:ln w="12700">
                <a:solidFill>
                  <a:srgbClr val="425B9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a:endParaRPr lang="zh-CN" altLang="en-US"/>
              </a:p>
            </p:txBody>
          </p:sp>
          <p:sp>
            <p:nvSpPr>
              <p:cNvPr id="258" name="iṩlîḋe"/>
              <p:cNvSpPr/>
              <p:nvPr/>
            </p:nvSpPr>
            <p:spPr>
              <a:xfrm>
                <a:off x="4303644" y="1898400"/>
                <a:ext cx="1024172" cy="1024172"/>
              </a:xfrm>
              <a:prstGeom prst="ellipse">
                <a:avLst/>
              </a:prstGeom>
              <a:solidFill>
                <a:srgbClr val="425B97"/>
              </a:solidFill>
              <a:ln w="28575">
                <a:solidFill>
                  <a:srgbClr val="425B97"/>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sp>
            <p:nvSpPr>
              <p:cNvPr id="259" name="isḻiďè"/>
              <p:cNvSpPr/>
              <p:nvPr/>
            </p:nvSpPr>
            <p:spPr>
              <a:xfrm>
                <a:off x="4500769" y="2186059"/>
                <a:ext cx="629922" cy="448854"/>
              </a:xfrm>
              <a:custGeom>
                <a:avLst/>
                <a:gdLst>
                  <a:gd name="connsiteX0" fmla="*/ 32029 w 606007"/>
                  <a:gd name="connsiteY0" fmla="*/ 122123 h 431814"/>
                  <a:gd name="connsiteX1" fmla="*/ 44636 w 606007"/>
                  <a:gd name="connsiteY1" fmla="*/ 124643 h 431814"/>
                  <a:gd name="connsiteX2" fmla="*/ 247598 w 606007"/>
                  <a:gd name="connsiteY2" fmla="*/ 246133 h 431814"/>
                  <a:gd name="connsiteX3" fmla="*/ 299951 w 606007"/>
                  <a:gd name="connsiteY3" fmla="*/ 225347 h 431814"/>
                  <a:gd name="connsiteX4" fmla="*/ 202842 w 606007"/>
                  <a:gd name="connsiteY4" fmla="*/ 217865 h 431814"/>
                  <a:gd name="connsiteX5" fmla="*/ 193787 w 606007"/>
                  <a:gd name="connsiteY5" fmla="*/ 183465 h 431814"/>
                  <a:gd name="connsiteX6" fmla="*/ 400391 w 606007"/>
                  <a:gd name="connsiteY6" fmla="*/ 169435 h 431814"/>
                  <a:gd name="connsiteX7" fmla="*/ 577019 w 606007"/>
                  <a:gd name="connsiteY7" fmla="*/ 313892 h 431814"/>
                  <a:gd name="connsiteX8" fmla="*/ 582224 w 606007"/>
                  <a:gd name="connsiteY8" fmla="*/ 323765 h 431814"/>
                  <a:gd name="connsiteX9" fmla="*/ 585034 w 606007"/>
                  <a:gd name="connsiteY9" fmla="*/ 424158 h 431814"/>
                  <a:gd name="connsiteX10" fmla="*/ 522688 w 606007"/>
                  <a:gd name="connsiteY10" fmla="*/ 399424 h 431814"/>
                  <a:gd name="connsiteX11" fmla="*/ 457428 w 606007"/>
                  <a:gd name="connsiteY11" fmla="*/ 330001 h 431814"/>
                  <a:gd name="connsiteX12" fmla="*/ 455659 w 606007"/>
                  <a:gd name="connsiteY12" fmla="*/ 330417 h 431814"/>
                  <a:gd name="connsiteX13" fmla="*/ 166413 w 606007"/>
                  <a:gd name="connsiteY13" fmla="*/ 320232 h 431814"/>
                  <a:gd name="connsiteX14" fmla="*/ 3420 w 606007"/>
                  <a:gd name="connsiteY14" fmla="*/ 158835 h 431814"/>
                  <a:gd name="connsiteX15" fmla="*/ 18720 w 606007"/>
                  <a:gd name="connsiteY15" fmla="*/ 129112 h 431814"/>
                  <a:gd name="connsiteX16" fmla="*/ 20281 w 606007"/>
                  <a:gd name="connsiteY16" fmla="*/ 127865 h 431814"/>
                  <a:gd name="connsiteX17" fmla="*/ 32029 w 606007"/>
                  <a:gd name="connsiteY17" fmla="*/ 122123 h 431814"/>
                  <a:gd name="connsiteX18" fmla="*/ 243700 w 606007"/>
                  <a:gd name="connsiteY18" fmla="*/ 95214 h 431814"/>
                  <a:gd name="connsiteX19" fmla="*/ 330644 w 606007"/>
                  <a:gd name="connsiteY19" fmla="*/ 97150 h 431814"/>
                  <a:gd name="connsiteX20" fmla="*/ 418382 w 606007"/>
                  <a:gd name="connsiteY20" fmla="*/ 118145 h 431814"/>
                  <a:gd name="connsiteX21" fmla="*/ 418382 w 606007"/>
                  <a:gd name="connsiteY21" fmla="*/ 133113 h 431814"/>
                  <a:gd name="connsiteX22" fmla="*/ 418278 w 606007"/>
                  <a:gd name="connsiteY22" fmla="*/ 133217 h 431814"/>
                  <a:gd name="connsiteX23" fmla="*/ 412657 w 606007"/>
                  <a:gd name="connsiteY23" fmla="*/ 146521 h 431814"/>
                  <a:gd name="connsiteX24" fmla="*/ 164327 w 606007"/>
                  <a:gd name="connsiteY24" fmla="*/ 184147 h 431814"/>
                  <a:gd name="connsiteX25" fmla="*/ 148195 w 606007"/>
                  <a:gd name="connsiteY25" fmla="*/ 188513 h 431814"/>
                  <a:gd name="connsiteX26" fmla="*/ 143407 w 606007"/>
                  <a:gd name="connsiteY26" fmla="*/ 161800 h 431814"/>
                  <a:gd name="connsiteX27" fmla="*/ 143720 w 606007"/>
                  <a:gd name="connsiteY27" fmla="*/ 112221 h 431814"/>
                  <a:gd name="connsiteX28" fmla="*/ 156834 w 606007"/>
                  <a:gd name="connsiteY28" fmla="*/ 99124 h 431814"/>
                  <a:gd name="connsiteX29" fmla="*/ 243700 w 606007"/>
                  <a:gd name="connsiteY29" fmla="*/ 95214 h 431814"/>
                  <a:gd name="connsiteX30" fmla="*/ 181420 w 606007"/>
                  <a:gd name="connsiteY30" fmla="*/ 1042 h 431814"/>
                  <a:gd name="connsiteX31" fmla="*/ 354418 w 606007"/>
                  <a:gd name="connsiteY31" fmla="*/ 8002 h 431814"/>
                  <a:gd name="connsiteX32" fmla="*/ 396366 w 606007"/>
                  <a:gd name="connsiteY32" fmla="*/ 15898 h 431814"/>
                  <a:gd name="connsiteX33" fmla="*/ 386998 w 606007"/>
                  <a:gd name="connsiteY33" fmla="*/ 82801 h 431814"/>
                  <a:gd name="connsiteX34" fmla="*/ 329332 w 606007"/>
                  <a:gd name="connsiteY34" fmla="*/ 78646 h 431814"/>
                  <a:gd name="connsiteX35" fmla="*/ 277599 w 606007"/>
                  <a:gd name="connsiteY35" fmla="*/ 75529 h 431814"/>
                  <a:gd name="connsiteX36" fmla="*/ 253763 w 606007"/>
                  <a:gd name="connsiteY36" fmla="*/ 74906 h 431814"/>
                  <a:gd name="connsiteX37" fmla="*/ 248871 w 606007"/>
                  <a:gd name="connsiteY37" fmla="*/ 75529 h 431814"/>
                  <a:gd name="connsiteX38" fmla="*/ 148424 w 606007"/>
                  <a:gd name="connsiteY38" fmla="*/ 75529 h 431814"/>
                  <a:gd name="connsiteX39" fmla="*/ 139680 w 606007"/>
                  <a:gd name="connsiteY39" fmla="*/ 63167 h 431814"/>
                  <a:gd name="connsiteX40" fmla="*/ 137286 w 606007"/>
                  <a:gd name="connsiteY40" fmla="*/ 57972 h 431814"/>
                  <a:gd name="connsiteX41" fmla="*/ 136766 w 606007"/>
                  <a:gd name="connsiteY41" fmla="*/ 54440 h 431814"/>
                  <a:gd name="connsiteX42" fmla="*/ 132915 w 606007"/>
                  <a:gd name="connsiteY42" fmla="*/ 45817 h 431814"/>
                  <a:gd name="connsiteX43" fmla="*/ 135101 w 606007"/>
                  <a:gd name="connsiteY43" fmla="*/ 24417 h 431814"/>
                  <a:gd name="connsiteX44" fmla="*/ 181420 w 606007"/>
                  <a:gd name="connsiteY44" fmla="*/ 1042 h 43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06007" h="431814">
                    <a:moveTo>
                      <a:pt x="32029" y="122123"/>
                    </a:moveTo>
                    <a:cubicBezTo>
                      <a:pt x="36440" y="121291"/>
                      <a:pt x="40993" y="121837"/>
                      <a:pt x="44636" y="124643"/>
                    </a:cubicBezTo>
                    <a:cubicBezTo>
                      <a:pt x="116349" y="179724"/>
                      <a:pt x="144452" y="250082"/>
                      <a:pt x="247598" y="246133"/>
                    </a:cubicBezTo>
                    <a:cubicBezTo>
                      <a:pt x="273098" y="245093"/>
                      <a:pt x="427453" y="252576"/>
                      <a:pt x="299951" y="225347"/>
                    </a:cubicBezTo>
                    <a:cubicBezTo>
                      <a:pt x="270184" y="218904"/>
                      <a:pt x="234067" y="223165"/>
                      <a:pt x="202842" y="217865"/>
                    </a:cubicBezTo>
                    <a:cubicBezTo>
                      <a:pt x="186189" y="215059"/>
                      <a:pt x="184940" y="194066"/>
                      <a:pt x="193787" y="183465"/>
                    </a:cubicBezTo>
                    <a:cubicBezTo>
                      <a:pt x="227510" y="142934"/>
                      <a:pt x="355427" y="160394"/>
                      <a:pt x="400391" y="169435"/>
                    </a:cubicBezTo>
                    <a:cubicBezTo>
                      <a:pt x="476788" y="184920"/>
                      <a:pt x="523625" y="259955"/>
                      <a:pt x="577019" y="313892"/>
                    </a:cubicBezTo>
                    <a:cubicBezTo>
                      <a:pt x="580038" y="317010"/>
                      <a:pt x="581495" y="320440"/>
                      <a:pt x="582224" y="323765"/>
                    </a:cubicBezTo>
                    <a:cubicBezTo>
                      <a:pt x="608244" y="351618"/>
                      <a:pt x="618028" y="397345"/>
                      <a:pt x="585034" y="424158"/>
                    </a:cubicBezTo>
                    <a:cubicBezTo>
                      <a:pt x="558909" y="445255"/>
                      <a:pt x="538301" y="418026"/>
                      <a:pt x="522688" y="399424"/>
                    </a:cubicBezTo>
                    <a:cubicBezTo>
                      <a:pt x="502184" y="375105"/>
                      <a:pt x="479078" y="353280"/>
                      <a:pt x="457428" y="330001"/>
                    </a:cubicBezTo>
                    <a:cubicBezTo>
                      <a:pt x="456804" y="330105"/>
                      <a:pt x="456388" y="330417"/>
                      <a:pt x="455659" y="330417"/>
                    </a:cubicBezTo>
                    <a:cubicBezTo>
                      <a:pt x="370623" y="333638"/>
                      <a:pt x="245412" y="359516"/>
                      <a:pt x="166413" y="320232"/>
                    </a:cubicBezTo>
                    <a:cubicBezTo>
                      <a:pt x="100321" y="287287"/>
                      <a:pt x="47030" y="216514"/>
                      <a:pt x="3420" y="158835"/>
                    </a:cubicBezTo>
                    <a:cubicBezTo>
                      <a:pt x="-6052" y="146260"/>
                      <a:pt x="5813" y="131502"/>
                      <a:pt x="18720" y="129112"/>
                    </a:cubicBezTo>
                    <a:cubicBezTo>
                      <a:pt x="19240" y="128696"/>
                      <a:pt x="19761" y="128280"/>
                      <a:pt x="20281" y="127865"/>
                    </a:cubicBezTo>
                    <a:cubicBezTo>
                      <a:pt x="23352" y="125163"/>
                      <a:pt x="27619" y="122954"/>
                      <a:pt x="32029" y="122123"/>
                    </a:cubicBezTo>
                    <a:close/>
                    <a:moveTo>
                      <a:pt x="243700" y="95214"/>
                    </a:moveTo>
                    <a:cubicBezTo>
                      <a:pt x="272725" y="95097"/>
                      <a:pt x="301763" y="95954"/>
                      <a:pt x="330644" y="97150"/>
                    </a:cubicBezTo>
                    <a:cubicBezTo>
                      <a:pt x="355414" y="98189"/>
                      <a:pt x="404539" y="91017"/>
                      <a:pt x="418382" y="118145"/>
                    </a:cubicBezTo>
                    <a:cubicBezTo>
                      <a:pt x="420567" y="122615"/>
                      <a:pt x="421504" y="128747"/>
                      <a:pt x="418382" y="133113"/>
                    </a:cubicBezTo>
                    <a:lnTo>
                      <a:pt x="418278" y="133217"/>
                    </a:lnTo>
                    <a:cubicBezTo>
                      <a:pt x="420567" y="138310"/>
                      <a:pt x="419110" y="145274"/>
                      <a:pt x="412657" y="146521"/>
                    </a:cubicBezTo>
                    <a:cubicBezTo>
                      <a:pt x="372379" y="154628"/>
                      <a:pt x="169427" y="128643"/>
                      <a:pt x="164327" y="184147"/>
                    </a:cubicBezTo>
                    <a:cubicBezTo>
                      <a:pt x="163599" y="192047"/>
                      <a:pt x="152566" y="196724"/>
                      <a:pt x="148195" y="188513"/>
                    </a:cubicBezTo>
                    <a:cubicBezTo>
                      <a:pt x="142679" y="178223"/>
                      <a:pt x="141430" y="169388"/>
                      <a:pt x="143407" y="161800"/>
                    </a:cubicBezTo>
                    <a:cubicBezTo>
                      <a:pt x="141846" y="144962"/>
                      <a:pt x="142054" y="129683"/>
                      <a:pt x="143720" y="112221"/>
                    </a:cubicBezTo>
                    <a:cubicBezTo>
                      <a:pt x="144344" y="104529"/>
                      <a:pt x="149236" y="99852"/>
                      <a:pt x="156834" y="99124"/>
                    </a:cubicBezTo>
                    <a:cubicBezTo>
                      <a:pt x="185664" y="96422"/>
                      <a:pt x="214675" y="95331"/>
                      <a:pt x="243700" y="95214"/>
                    </a:cubicBezTo>
                    <a:close/>
                    <a:moveTo>
                      <a:pt x="181420" y="1042"/>
                    </a:moveTo>
                    <a:cubicBezTo>
                      <a:pt x="237629" y="9457"/>
                      <a:pt x="296648" y="2081"/>
                      <a:pt x="354418" y="8002"/>
                    </a:cubicBezTo>
                    <a:cubicBezTo>
                      <a:pt x="370135" y="6860"/>
                      <a:pt x="386269" y="7171"/>
                      <a:pt x="396366" y="15898"/>
                    </a:cubicBezTo>
                    <a:cubicBezTo>
                      <a:pt x="414165" y="31273"/>
                      <a:pt x="412291" y="76049"/>
                      <a:pt x="386998" y="82801"/>
                    </a:cubicBezTo>
                    <a:cubicBezTo>
                      <a:pt x="371696" y="86853"/>
                      <a:pt x="345362" y="79581"/>
                      <a:pt x="329332" y="78646"/>
                    </a:cubicBezTo>
                    <a:cubicBezTo>
                      <a:pt x="312053" y="77607"/>
                      <a:pt x="294878" y="76568"/>
                      <a:pt x="277599" y="75529"/>
                    </a:cubicBezTo>
                    <a:cubicBezTo>
                      <a:pt x="269897" y="75114"/>
                      <a:pt x="261882" y="75010"/>
                      <a:pt x="253763" y="74906"/>
                    </a:cubicBezTo>
                    <a:cubicBezTo>
                      <a:pt x="252201" y="75114"/>
                      <a:pt x="250536" y="75218"/>
                      <a:pt x="248871" y="75529"/>
                    </a:cubicBezTo>
                    <a:cubicBezTo>
                      <a:pt x="214625" y="81139"/>
                      <a:pt x="182357" y="83633"/>
                      <a:pt x="148424" y="75529"/>
                    </a:cubicBezTo>
                    <a:cubicBezTo>
                      <a:pt x="142387" y="74075"/>
                      <a:pt x="139680" y="68673"/>
                      <a:pt x="139680" y="63167"/>
                    </a:cubicBezTo>
                    <a:cubicBezTo>
                      <a:pt x="138640" y="61608"/>
                      <a:pt x="137599" y="60154"/>
                      <a:pt x="137286" y="57972"/>
                    </a:cubicBezTo>
                    <a:cubicBezTo>
                      <a:pt x="136974" y="56830"/>
                      <a:pt x="136974" y="55583"/>
                      <a:pt x="136766" y="54440"/>
                    </a:cubicBezTo>
                    <a:cubicBezTo>
                      <a:pt x="134684" y="52258"/>
                      <a:pt x="133123" y="49557"/>
                      <a:pt x="132915" y="45817"/>
                    </a:cubicBezTo>
                    <a:cubicBezTo>
                      <a:pt x="132186" y="34494"/>
                      <a:pt x="132290" y="33247"/>
                      <a:pt x="135101" y="24417"/>
                    </a:cubicBezTo>
                    <a:cubicBezTo>
                      <a:pt x="140201" y="4262"/>
                      <a:pt x="155086" y="-2906"/>
                      <a:pt x="181420" y="1042"/>
                    </a:cubicBezTo>
                    <a:close/>
                  </a:path>
                </a:pathLst>
              </a:custGeom>
              <a:solidFill>
                <a:schemeClr val="bg1"/>
              </a:solidFill>
              <a:ln w="28575">
                <a:solidFill>
                  <a:srgbClr val="425B9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grpSp>
        <p:grpSp>
          <p:nvGrpSpPr>
            <p:cNvPr id="272" name="ïṣļïḓe"/>
            <p:cNvGrpSpPr/>
            <p:nvPr/>
          </p:nvGrpSpPr>
          <p:grpSpPr>
            <a:xfrm>
              <a:off x="10812" y="3386"/>
              <a:ext cx="1728" cy="1728"/>
              <a:chOff x="6827630" y="1962675"/>
              <a:chExt cx="1097280" cy="1097280"/>
            </a:xfrm>
          </p:grpSpPr>
          <p:sp>
            <p:nvSpPr>
              <p:cNvPr id="261" name="işļiḑè"/>
              <p:cNvSpPr/>
              <p:nvPr/>
            </p:nvSpPr>
            <p:spPr>
              <a:xfrm>
                <a:off x="6827630" y="1962675"/>
                <a:ext cx="1097280" cy="1097280"/>
              </a:xfrm>
              <a:prstGeom prst="ellipse">
                <a:avLst/>
              </a:prstGeom>
              <a:noFill/>
              <a:ln w="12700">
                <a:solidFill>
                  <a:srgbClr val="425B9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a:endParaRPr lang="zh-CN" altLang="en-US"/>
              </a:p>
            </p:txBody>
          </p:sp>
          <p:sp>
            <p:nvSpPr>
              <p:cNvPr id="262" name="íŝ1ïḍé"/>
              <p:cNvSpPr/>
              <p:nvPr/>
            </p:nvSpPr>
            <p:spPr>
              <a:xfrm>
                <a:off x="6864184" y="1999229"/>
                <a:ext cx="1024172" cy="1024172"/>
              </a:xfrm>
              <a:prstGeom prst="ellipse">
                <a:avLst/>
              </a:prstGeom>
              <a:solidFill>
                <a:srgbClr val="425B97"/>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sp>
            <p:nvSpPr>
              <p:cNvPr id="260" name="íṧ1îdê"/>
              <p:cNvSpPr/>
              <p:nvPr/>
            </p:nvSpPr>
            <p:spPr>
              <a:xfrm>
                <a:off x="7061309" y="2196830"/>
                <a:ext cx="629922" cy="628970"/>
              </a:xfrm>
              <a:custGeom>
                <a:avLst/>
                <a:gdLst>
                  <a:gd name="connsiteX0" fmla="*/ 298447 w 606933"/>
                  <a:gd name="connsiteY0" fmla="*/ 207674 h 606016"/>
                  <a:gd name="connsiteX1" fmla="*/ 303628 w 606933"/>
                  <a:gd name="connsiteY1" fmla="*/ 207674 h 606016"/>
                  <a:gd name="connsiteX2" fmla="*/ 315496 w 606933"/>
                  <a:gd name="connsiteY2" fmla="*/ 219620 h 606016"/>
                  <a:gd name="connsiteX3" fmla="*/ 323973 w 606933"/>
                  <a:gd name="connsiteY3" fmla="*/ 229403 h 606016"/>
                  <a:gd name="connsiteX4" fmla="*/ 342435 w 606933"/>
                  <a:gd name="connsiteY4" fmla="*/ 234859 h 606016"/>
                  <a:gd name="connsiteX5" fmla="*/ 345920 w 606933"/>
                  <a:gd name="connsiteY5" fmla="*/ 242007 h 606016"/>
                  <a:gd name="connsiteX6" fmla="*/ 341399 w 606933"/>
                  <a:gd name="connsiteY6" fmla="*/ 257434 h 606016"/>
                  <a:gd name="connsiteX7" fmla="*/ 333769 w 606933"/>
                  <a:gd name="connsiteY7" fmla="*/ 260726 h 606016"/>
                  <a:gd name="connsiteX8" fmla="*/ 304476 w 606933"/>
                  <a:gd name="connsiteY8" fmla="*/ 254988 h 606016"/>
                  <a:gd name="connsiteX9" fmla="*/ 296658 w 606933"/>
                  <a:gd name="connsiteY9" fmla="*/ 256587 h 606016"/>
                  <a:gd name="connsiteX10" fmla="*/ 293926 w 606933"/>
                  <a:gd name="connsiteY10" fmla="*/ 276247 h 606016"/>
                  <a:gd name="connsiteX11" fmla="*/ 306642 w 606933"/>
                  <a:gd name="connsiteY11" fmla="*/ 283396 h 606016"/>
                  <a:gd name="connsiteX12" fmla="*/ 329813 w 606933"/>
                  <a:gd name="connsiteY12" fmla="*/ 293931 h 606016"/>
                  <a:gd name="connsiteX13" fmla="*/ 343565 w 606933"/>
                  <a:gd name="connsiteY13" fmla="*/ 356954 h 606016"/>
                  <a:gd name="connsiteX14" fmla="*/ 320394 w 606933"/>
                  <a:gd name="connsiteY14" fmla="*/ 371722 h 606016"/>
                  <a:gd name="connsiteX15" fmla="*/ 314742 w 606933"/>
                  <a:gd name="connsiteY15" fmla="*/ 379153 h 606016"/>
                  <a:gd name="connsiteX16" fmla="*/ 314742 w 606933"/>
                  <a:gd name="connsiteY16" fmla="*/ 391381 h 606016"/>
                  <a:gd name="connsiteX17" fmla="*/ 309279 w 606933"/>
                  <a:gd name="connsiteY17" fmla="*/ 397025 h 606016"/>
                  <a:gd name="connsiteX18" fmla="*/ 296093 w 606933"/>
                  <a:gd name="connsiteY18" fmla="*/ 397025 h 606016"/>
                  <a:gd name="connsiteX19" fmla="*/ 290253 w 606933"/>
                  <a:gd name="connsiteY19" fmla="*/ 391005 h 606016"/>
                  <a:gd name="connsiteX20" fmla="*/ 290158 w 606933"/>
                  <a:gd name="connsiteY20" fmla="*/ 382163 h 606016"/>
                  <a:gd name="connsiteX21" fmla="*/ 283471 w 606933"/>
                  <a:gd name="connsiteY21" fmla="*/ 374261 h 606016"/>
                  <a:gd name="connsiteX22" fmla="*/ 260017 w 606933"/>
                  <a:gd name="connsiteY22" fmla="*/ 367489 h 606016"/>
                  <a:gd name="connsiteX23" fmla="*/ 255214 w 606933"/>
                  <a:gd name="connsiteY23" fmla="*/ 357048 h 606016"/>
                  <a:gd name="connsiteX24" fmla="*/ 259170 w 606933"/>
                  <a:gd name="connsiteY24" fmla="*/ 343502 h 606016"/>
                  <a:gd name="connsiteX25" fmla="*/ 267082 w 606933"/>
                  <a:gd name="connsiteY25" fmla="*/ 340116 h 606016"/>
                  <a:gd name="connsiteX26" fmla="*/ 293173 w 606933"/>
                  <a:gd name="connsiteY26" fmla="*/ 347923 h 606016"/>
                  <a:gd name="connsiteX27" fmla="*/ 310221 w 606933"/>
                  <a:gd name="connsiteY27" fmla="*/ 345666 h 606016"/>
                  <a:gd name="connsiteX28" fmla="*/ 313424 w 606933"/>
                  <a:gd name="connsiteY28" fmla="*/ 322338 h 606016"/>
                  <a:gd name="connsiteX29" fmla="*/ 303628 w 606933"/>
                  <a:gd name="connsiteY29" fmla="*/ 316506 h 606016"/>
                  <a:gd name="connsiteX30" fmla="*/ 276972 w 606933"/>
                  <a:gd name="connsiteY30" fmla="*/ 304654 h 606016"/>
                  <a:gd name="connsiteX31" fmla="*/ 255590 w 606933"/>
                  <a:gd name="connsiteY31" fmla="*/ 268627 h 606016"/>
                  <a:gd name="connsiteX32" fmla="*/ 284601 w 606933"/>
                  <a:gd name="connsiteY32" fmla="*/ 231848 h 606016"/>
                  <a:gd name="connsiteX33" fmla="*/ 291760 w 606933"/>
                  <a:gd name="connsiteY33" fmla="*/ 221972 h 606016"/>
                  <a:gd name="connsiteX34" fmla="*/ 291760 w 606933"/>
                  <a:gd name="connsiteY34" fmla="*/ 214447 h 606016"/>
                  <a:gd name="connsiteX35" fmla="*/ 298447 w 606933"/>
                  <a:gd name="connsiteY35" fmla="*/ 207674 h 606016"/>
                  <a:gd name="connsiteX36" fmla="*/ 303420 w 606933"/>
                  <a:gd name="connsiteY36" fmla="*/ 180121 h 606016"/>
                  <a:gd name="connsiteX37" fmla="*/ 180864 w 606933"/>
                  <a:gd name="connsiteY37" fmla="*/ 302491 h 606016"/>
                  <a:gd name="connsiteX38" fmla="*/ 303420 w 606933"/>
                  <a:gd name="connsiteY38" fmla="*/ 424860 h 606016"/>
                  <a:gd name="connsiteX39" fmla="*/ 426069 w 606933"/>
                  <a:gd name="connsiteY39" fmla="*/ 302491 h 606016"/>
                  <a:gd name="connsiteX40" fmla="*/ 303420 w 606933"/>
                  <a:gd name="connsiteY40" fmla="*/ 180121 h 606016"/>
                  <a:gd name="connsiteX41" fmla="*/ 303420 w 606933"/>
                  <a:gd name="connsiteY41" fmla="*/ 0 h 606016"/>
                  <a:gd name="connsiteX42" fmla="*/ 356360 w 606933"/>
                  <a:gd name="connsiteY42" fmla="*/ 52767 h 606016"/>
                  <a:gd name="connsiteX43" fmla="*/ 321695 w 606933"/>
                  <a:gd name="connsiteY43" fmla="*/ 102335 h 606016"/>
                  <a:gd name="connsiteX44" fmla="*/ 321695 w 606933"/>
                  <a:gd name="connsiteY44" fmla="*/ 149364 h 606016"/>
                  <a:gd name="connsiteX45" fmla="*/ 399316 w 606933"/>
                  <a:gd name="connsiteY45" fmla="*/ 181626 h 606016"/>
                  <a:gd name="connsiteX46" fmla="*/ 405815 w 606933"/>
                  <a:gd name="connsiteY46" fmla="*/ 175042 h 606016"/>
                  <a:gd name="connsiteX47" fmla="*/ 432851 w 606933"/>
                  <a:gd name="connsiteY47" fmla="*/ 148141 h 606016"/>
                  <a:gd name="connsiteX48" fmla="*/ 443401 w 606933"/>
                  <a:gd name="connsiteY48" fmla="*/ 88791 h 606016"/>
                  <a:gd name="connsiteX49" fmla="*/ 518008 w 606933"/>
                  <a:gd name="connsiteY49" fmla="*/ 88791 h 606016"/>
                  <a:gd name="connsiteX50" fmla="*/ 518008 w 606933"/>
                  <a:gd name="connsiteY50" fmla="*/ 163285 h 606016"/>
                  <a:gd name="connsiteX51" fmla="*/ 458568 w 606933"/>
                  <a:gd name="connsiteY51" fmla="*/ 173819 h 606016"/>
                  <a:gd name="connsiteX52" fmla="*/ 425032 w 606933"/>
                  <a:gd name="connsiteY52" fmla="*/ 207304 h 606016"/>
                  <a:gd name="connsiteX53" fmla="*/ 457343 w 606933"/>
                  <a:gd name="connsiteY53" fmla="*/ 287818 h 606016"/>
                  <a:gd name="connsiteX54" fmla="*/ 503407 w 606933"/>
                  <a:gd name="connsiteY54" fmla="*/ 287818 h 606016"/>
                  <a:gd name="connsiteX55" fmla="*/ 553993 w 606933"/>
                  <a:gd name="connsiteY55" fmla="*/ 250194 h 606016"/>
                  <a:gd name="connsiteX56" fmla="*/ 606933 w 606933"/>
                  <a:gd name="connsiteY56" fmla="*/ 302961 h 606016"/>
                  <a:gd name="connsiteX57" fmla="*/ 553993 w 606933"/>
                  <a:gd name="connsiteY57" fmla="*/ 355822 h 606016"/>
                  <a:gd name="connsiteX58" fmla="*/ 505668 w 606933"/>
                  <a:gd name="connsiteY58" fmla="*/ 324312 h 606016"/>
                  <a:gd name="connsiteX59" fmla="*/ 456589 w 606933"/>
                  <a:gd name="connsiteY59" fmla="*/ 324312 h 606016"/>
                  <a:gd name="connsiteX60" fmla="*/ 424656 w 606933"/>
                  <a:gd name="connsiteY60" fmla="*/ 398336 h 606016"/>
                  <a:gd name="connsiteX61" fmla="*/ 458473 w 606933"/>
                  <a:gd name="connsiteY61" fmla="*/ 432009 h 606016"/>
                  <a:gd name="connsiteX62" fmla="*/ 480705 w 606933"/>
                  <a:gd name="connsiteY62" fmla="*/ 427118 h 606016"/>
                  <a:gd name="connsiteX63" fmla="*/ 533645 w 606933"/>
                  <a:gd name="connsiteY63" fmla="*/ 480072 h 606016"/>
                  <a:gd name="connsiteX64" fmla="*/ 480799 w 606933"/>
                  <a:gd name="connsiteY64" fmla="*/ 532839 h 606016"/>
                  <a:gd name="connsiteX65" fmla="*/ 427953 w 606933"/>
                  <a:gd name="connsiteY65" fmla="*/ 480072 h 606016"/>
                  <a:gd name="connsiteX66" fmla="*/ 432851 w 606933"/>
                  <a:gd name="connsiteY66" fmla="*/ 457875 h 606016"/>
                  <a:gd name="connsiteX67" fmla="*/ 398939 w 606933"/>
                  <a:gd name="connsiteY67" fmla="*/ 424014 h 606016"/>
                  <a:gd name="connsiteX68" fmla="*/ 321789 w 606933"/>
                  <a:gd name="connsiteY68" fmla="*/ 455899 h 606016"/>
                  <a:gd name="connsiteX69" fmla="*/ 321789 w 606933"/>
                  <a:gd name="connsiteY69" fmla="*/ 466904 h 606016"/>
                  <a:gd name="connsiteX70" fmla="*/ 321789 w 606933"/>
                  <a:gd name="connsiteY70" fmla="*/ 503681 h 606016"/>
                  <a:gd name="connsiteX71" fmla="*/ 356454 w 606933"/>
                  <a:gd name="connsiteY71" fmla="*/ 553155 h 606016"/>
                  <a:gd name="connsiteX72" fmla="*/ 303608 w 606933"/>
                  <a:gd name="connsiteY72" fmla="*/ 606016 h 606016"/>
                  <a:gd name="connsiteX73" fmla="*/ 250667 w 606933"/>
                  <a:gd name="connsiteY73" fmla="*/ 553155 h 606016"/>
                  <a:gd name="connsiteX74" fmla="*/ 285333 w 606933"/>
                  <a:gd name="connsiteY74" fmla="*/ 503681 h 606016"/>
                  <a:gd name="connsiteX75" fmla="*/ 285333 w 606933"/>
                  <a:gd name="connsiteY75" fmla="*/ 466810 h 606016"/>
                  <a:gd name="connsiteX76" fmla="*/ 285333 w 606933"/>
                  <a:gd name="connsiteY76" fmla="*/ 455711 h 606016"/>
                  <a:gd name="connsiteX77" fmla="*/ 208277 w 606933"/>
                  <a:gd name="connsiteY77" fmla="*/ 423920 h 606016"/>
                  <a:gd name="connsiteX78" fmla="*/ 174365 w 606933"/>
                  <a:gd name="connsiteY78" fmla="*/ 457781 h 606016"/>
                  <a:gd name="connsiteX79" fmla="*/ 179263 w 606933"/>
                  <a:gd name="connsiteY79" fmla="*/ 479978 h 606016"/>
                  <a:gd name="connsiteX80" fmla="*/ 126322 w 606933"/>
                  <a:gd name="connsiteY80" fmla="*/ 532745 h 606016"/>
                  <a:gd name="connsiteX81" fmla="*/ 73476 w 606933"/>
                  <a:gd name="connsiteY81" fmla="*/ 479978 h 606016"/>
                  <a:gd name="connsiteX82" fmla="*/ 126322 w 606933"/>
                  <a:gd name="connsiteY82" fmla="*/ 427118 h 606016"/>
                  <a:gd name="connsiteX83" fmla="*/ 148554 w 606933"/>
                  <a:gd name="connsiteY83" fmla="*/ 432009 h 606016"/>
                  <a:gd name="connsiteX84" fmla="*/ 182372 w 606933"/>
                  <a:gd name="connsiteY84" fmla="*/ 398336 h 606016"/>
                  <a:gd name="connsiteX85" fmla="*/ 150438 w 606933"/>
                  <a:gd name="connsiteY85" fmla="*/ 324312 h 606016"/>
                  <a:gd name="connsiteX86" fmla="*/ 102490 w 606933"/>
                  <a:gd name="connsiteY86" fmla="*/ 324312 h 606016"/>
                  <a:gd name="connsiteX87" fmla="*/ 52846 w 606933"/>
                  <a:gd name="connsiteY87" fmla="*/ 358926 h 606016"/>
                  <a:gd name="connsiteX88" fmla="*/ 0 w 606933"/>
                  <a:gd name="connsiteY88" fmla="*/ 306159 h 606016"/>
                  <a:gd name="connsiteX89" fmla="*/ 52846 w 606933"/>
                  <a:gd name="connsiteY89" fmla="*/ 253298 h 606016"/>
                  <a:gd name="connsiteX90" fmla="*/ 102490 w 606933"/>
                  <a:gd name="connsiteY90" fmla="*/ 287818 h 606016"/>
                  <a:gd name="connsiteX91" fmla="*/ 149590 w 606933"/>
                  <a:gd name="connsiteY91" fmla="*/ 287818 h 606016"/>
                  <a:gd name="connsiteX92" fmla="*/ 181901 w 606933"/>
                  <a:gd name="connsiteY92" fmla="*/ 207304 h 606016"/>
                  <a:gd name="connsiteX93" fmla="*/ 148460 w 606933"/>
                  <a:gd name="connsiteY93" fmla="*/ 173913 h 606016"/>
                  <a:gd name="connsiteX94" fmla="*/ 126228 w 606933"/>
                  <a:gd name="connsiteY94" fmla="*/ 178804 h 606016"/>
                  <a:gd name="connsiteX95" fmla="*/ 73382 w 606933"/>
                  <a:gd name="connsiteY95" fmla="*/ 126038 h 606016"/>
                  <a:gd name="connsiteX96" fmla="*/ 126228 w 606933"/>
                  <a:gd name="connsiteY96" fmla="*/ 73271 h 606016"/>
                  <a:gd name="connsiteX97" fmla="*/ 179075 w 606933"/>
                  <a:gd name="connsiteY97" fmla="*/ 126038 h 606016"/>
                  <a:gd name="connsiteX98" fmla="*/ 174176 w 606933"/>
                  <a:gd name="connsiteY98" fmla="*/ 148235 h 606016"/>
                  <a:gd name="connsiteX99" fmla="*/ 207617 w 606933"/>
                  <a:gd name="connsiteY99" fmla="*/ 181626 h 606016"/>
                  <a:gd name="connsiteX100" fmla="*/ 285239 w 606933"/>
                  <a:gd name="connsiteY100" fmla="*/ 149364 h 606016"/>
                  <a:gd name="connsiteX101" fmla="*/ 285239 w 606933"/>
                  <a:gd name="connsiteY101" fmla="*/ 102335 h 606016"/>
                  <a:gd name="connsiteX102" fmla="*/ 250573 w 606933"/>
                  <a:gd name="connsiteY102" fmla="*/ 52767 h 606016"/>
                  <a:gd name="connsiteX103" fmla="*/ 303420 w 606933"/>
                  <a:gd name="connsiteY103" fmla="*/ 0 h 606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606933" h="606016">
                    <a:moveTo>
                      <a:pt x="298447" y="207674"/>
                    </a:moveTo>
                    <a:lnTo>
                      <a:pt x="303628" y="207674"/>
                    </a:lnTo>
                    <a:cubicBezTo>
                      <a:pt x="315496" y="207674"/>
                      <a:pt x="315496" y="207674"/>
                      <a:pt x="315496" y="219620"/>
                    </a:cubicBezTo>
                    <a:cubicBezTo>
                      <a:pt x="315496" y="227992"/>
                      <a:pt x="315496" y="228086"/>
                      <a:pt x="323973" y="229403"/>
                    </a:cubicBezTo>
                    <a:cubicBezTo>
                      <a:pt x="330378" y="230343"/>
                      <a:pt x="336501" y="232225"/>
                      <a:pt x="342435" y="234859"/>
                    </a:cubicBezTo>
                    <a:cubicBezTo>
                      <a:pt x="345637" y="236269"/>
                      <a:pt x="346956" y="238621"/>
                      <a:pt x="345920" y="242007"/>
                    </a:cubicBezTo>
                    <a:cubicBezTo>
                      <a:pt x="344413" y="247181"/>
                      <a:pt x="343000" y="252354"/>
                      <a:pt x="341399" y="257434"/>
                    </a:cubicBezTo>
                    <a:cubicBezTo>
                      <a:pt x="339891" y="262231"/>
                      <a:pt x="338384" y="262984"/>
                      <a:pt x="333769" y="260726"/>
                    </a:cubicBezTo>
                    <a:cubicBezTo>
                      <a:pt x="324444" y="256211"/>
                      <a:pt x="314742" y="254424"/>
                      <a:pt x="304476" y="254988"/>
                    </a:cubicBezTo>
                    <a:cubicBezTo>
                      <a:pt x="301838" y="255082"/>
                      <a:pt x="299201" y="255459"/>
                      <a:pt x="296658" y="256587"/>
                    </a:cubicBezTo>
                    <a:cubicBezTo>
                      <a:pt x="287804" y="260444"/>
                      <a:pt x="286391" y="270227"/>
                      <a:pt x="293926" y="276247"/>
                    </a:cubicBezTo>
                    <a:cubicBezTo>
                      <a:pt x="297694" y="279257"/>
                      <a:pt x="302121" y="281514"/>
                      <a:pt x="306642" y="283396"/>
                    </a:cubicBezTo>
                    <a:cubicBezTo>
                      <a:pt x="314554" y="286688"/>
                      <a:pt x="322466" y="289792"/>
                      <a:pt x="329813" y="293931"/>
                    </a:cubicBezTo>
                    <a:cubicBezTo>
                      <a:pt x="353549" y="307006"/>
                      <a:pt x="359954" y="336824"/>
                      <a:pt x="343565" y="356954"/>
                    </a:cubicBezTo>
                    <a:cubicBezTo>
                      <a:pt x="337537" y="364291"/>
                      <a:pt x="329625" y="369182"/>
                      <a:pt x="320394" y="371722"/>
                    </a:cubicBezTo>
                    <a:cubicBezTo>
                      <a:pt x="316438" y="372850"/>
                      <a:pt x="314648" y="375014"/>
                      <a:pt x="314742" y="379153"/>
                    </a:cubicBezTo>
                    <a:cubicBezTo>
                      <a:pt x="315025" y="383292"/>
                      <a:pt x="314742" y="387242"/>
                      <a:pt x="314742" y="391381"/>
                    </a:cubicBezTo>
                    <a:cubicBezTo>
                      <a:pt x="314648" y="395050"/>
                      <a:pt x="312859" y="396931"/>
                      <a:pt x="309279" y="397025"/>
                    </a:cubicBezTo>
                    <a:cubicBezTo>
                      <a:pt x="304852" y="397213"/>
                      <a:pt x="300425" y="397213"/>
                      <a:pt x="296093" y="397025"/>
                    </a:cubicBezTo>
                    <a:cubicBezTo>
                      <a:pt x="292136" y="396931"/>
                      <a:pt x="290253" y="394767"/>
                      <a:pt x="290253" y="391005"/>
                    </a:cubicBezTo>
                    <a:cubicBezTo>
                      <a:pt x="290158" y="388183"/>
                      <a:pt x="290158" y="385173"/>
                      <a:pt x="290158" y="382163"/>
                    </a:cubicBezTo>
                    <a:cubicBezTo>
                      <a:pt x="290064" y="375484"/>
                      <a:pt x="289876" y="375202"/>
                      <a:pt x="283471" y="374261"/>
                    </a:cubicBezTo>
                    <a:cubicBezTo>
                      <a:pt x="275465" y="372850"/>
                      <a:pt x="267458" y="371063"/>
                      <a:pt x="260017" y="367489"/>
                    </a:cubicBezTo>
                    <a:cubicBezTo>
                      <a:pt x="254083" y="364573"/>
                      <a:pt x="253612" y="363162"/>
                      <a:pt x="255214" y="357048"/>
                    </a:cubicBezTo>
                    <a:cubicBezTo>
                      <a:pt x="256532" y="352533"/>
                      <a:pt x="257757" y="348018"/>
                      <a:pt x="259170" y="343502"/>
                    </a:cubicBezTo>
                    <a:cubicBezTo>
                      <a:pt x="260771" y="338235"/>
                      <a:pt x="262278" y="337576"/>
                      <a:pt x="267082" y="340116"/>
                    </a:cubicBezTo>
                    <a:cubicBezTo>
                      <a:pt x="275370" y="344349"/>
                      <a:pt x="284036" y="346795"/>
                      <a:pt x="293173" y="347923"/>
                    </a:cubicBezTo>
                    <a:cubicBezTo>
                      <a:pt x="299107" y="348676"/>
                      <a:pt x="304852" y="348018"/>
                      <a:pt x="310221" y="345666"/>
                    </a:cubicBezTo>
                    <a:cubicBezTo>
                      <a:pt x="320394" y="341151"/>
                      <a:pt x="322089" y="329299"/>
                      <a:pt x="313424" y="322338"/>
                    </a:cubicBezTo>
                    <a:cubicBezTo>
                      <a:pt x="310410" y="319798"/>
                      <a:pt x="307113" y="318011"/>
                      <a:pt x="303628" y="316506"/>
                    </a:cubicBezTo>
                    <a:cubicBezTo>
                      <a:pt x="294680" y="312649"/>
                      <a:pt x="285355" y="309639"/>
                      <a:pt x="276972" y="304654"/>
                    </a:cubicBezTo>
                    <a:cubicBezTo>
                      <a:pt x="263314" y="296470"/>
                      <a:pt x="254648" y="285277"/>
                      <a:pt x="255590" y="268627"/>
                    </a:cubicBezTo>
                    <a:cubicBezTo>
                      <a:pt x="256721" y="249815"/>
                      <a:pt x="267458" y="238151"/>
                      <a:pt x="284601" y="231848"/>
                    </a:cubicBezTo>
                    <a:cubicBezTo>
                      <a:pt x="291666" y="229215"/>
                      <a:pt x="291760" y="229403"/>
                      <a:pt x="291760" y="221972"/>
                    </a:cubicBezTo>
                    <a:cubicBezTo>
                      <a:pt x="291760" y="219432"/>
                      <a:pt x="291666" y="216986"/>
                      <a:pt x="291760" y="214447"/>
                    </a:cubicBezTo>
                    <a:cubicBezTo>
                      <a:pt x="291948" y="208803"/>
                      <a:pt x="292890" y="207768"/>
                      <a:pt x="298447" y="207674"/>
                    </a:cubicBezTo>
                    <a:close/>
                    <a:moveTo>
                      <a:pt x="303420" y="180121"/>
                    </a:moveTo>
                    <a:cubicBezTo>
                      <a:pt x="235877" y="180121"/>
                      <a:pt x="180864" y="235051"/>
                      <a:pt x="180864" y="302491"/>
                    </a:cubicBezTo>
                    <a:cubicBezTo>
                      <a:pt x="180864" y="369930"/>
                      <a:pt x="235877" y="424860"/>
                      <a:pt x="303420" y="424860"/>
                    </a:cubicBezTo>
                    <a:cubicBezTo>
                      <a:pt x="371056" y="424860"/>
                      <a:pt x="426069" y="370118"/>
                      <a:pt x="426069" y="302491"/>
                    </a:cubicBezTo>
                    <a:cubicBezTo>
                      <a:pt x="426069" y="235051"/>
                      <a:pt x="371056" y="180121"/>
                      <a:pt x="303420" y="180121"/>
                    </a:cubicBezTo>
                    <a:close/>
                    <a:moveTo>
                      <a:pt x="303420" y="0"/>
                    </a:moveTo>
                    <a:cubicBezTo>
                      <a:pt x="332716" y="0"/>
                      <a:pt x="356360" y="23703"/>
                      <a:pt x="356360" y="52767"/>
                    </a:cubicBezTo>
                    <a:cubicBezTo>
                      <a:pt x="356360" y="75529"/>
                      <a:pt x="341853" y="94905"/>
                      <a:pt x="321695" y="102335"/>
                    </a:cubicBezTo>
                    <a:lnTo>
                      <a:pt x="321695" y="149364"/>
                    </a:lnTo>
                    <a:cubicBezTo>
                      <a:pt x="350802" y="152750"/>
                      <a:pt x="377461" y="164319"/>
                      <a:pt x="399316" y="181626"/>
                    </a:cubicBezTo>
                    <a:lnTo>
                      <a:pt x="405815" y="175042"/>
                    </a:lnTo>
                    <a:lnTo>
                      <a:pt x="432851" y="148141"/>
                    </a:lnTo>
                    <a:cubicBezTo>
                      <a:pt x="423808" y="128671"/>
                      <a:pt x="427293" y="104875"/>
                      <a:pt x="443401" y="88791"/>
                    </a:cubicBezTo>
                    <a:cubicBezTo>
                      <a:pt x="463937" y="68192"/>
                      <a:pt x="497378" y="68192"/>
                      <a:pt x="518008" y="88791"/>
                    </a:cubicBezTo>
                    <a:cubicBezTo>
                      <a:pt x="538544" y="109390"/>
                      <a:pt x="538544" y="142686"/>
                      <a:pt x="518008" y="163285"/>
                    </a:cubicBezTo>
                    <a:cubicBezTo>
                      <a:pt x="501900" y="179369"/>
                      <a:pt x="478067" y="182849"/>
                      <a:pt x="458568" y="173819"/>
                    </a:cubicBezTo>
                    <a:lnTo>
                      <a:pt x="425032" y="207304"/>
                    </a:lnTo>
                    <a:cubicBezTo>
                      <a:pt x="442836" y="229972"/>
                      <a:pt x="454423" y="257625"/>
                      <a:pt x="457343" y="287818"/>
                    </a:cubicBezTo>
                    <a:lnTo>
                      <a:pt x="503407" y="287818"/>
                    </a:lnTo>
                    <a:cubicBezTo>
                      <a:pt x="509907" y="265996"/>
                      <a:pt x="530160" y="250194"/>
                      <a:pt x="553993" y="250194"/>
                    </a:cubicBezTo>
                    <a:cubicBezTo>
                      <a:pt x="583195" y="250194"/>
                      <a:pt x="606933" y="273803"/>
                      <a:pt x="606933" y="302961"/>
                    </a:cubicBezTo>
                    <a:cubicBezTo>
                      <a:pt x="606933" y="332213"/>
                      <a:pt x="583195" y="355822"/>
                      <a:pt x="553993" y="355822"/>
                    </a:cubicBezTo>
                    <a:cubicBezTo>
                      <a:pt x="532421" y="355822"/>
                      <a:pt x="513863" y="342842"/>
                      <a:pt x="505668" y="324312"/>
                    </a:cubicBezTo>
                    <a:lnTo>
                      <a:pt x="456589" y="324312"/>
                    </a:lnTo>
                    <a:cubicBezTo>
                      <a:pt x="452539" y="352059"/>
                      <a:pt x="441235" y="377361"/>
                      <a:pt x="424656" y="398336"/>
                    </a:cubicBezTo>
                    <a:lnTo>
                      <a:pt x="458473" y="432009"/>
                    </a:lnTo>
                    <a:cubicBezTo>
                      <a:pt x="465256" y="428905"/>
                      <a:pt x="472792" y="427118"/>
                      <a:pt x="480705" y="427118"/>
                    </a:cubicBezTo>
                    <a:cubicBezTo>
                      <a:pt x="509813" y="427118"/>
                      <a:pt x="533645" y="450820"/>
                      <a:pt x="533645" y="480072"/>
                    </a:cubicBezTo>
                    <a:cubicBezTo>
                      <a:pt x="533645" y="509324"/>
                      <a:pt x="509907" y="532839"/>
                      <a:pt x="480799" y="532839"/>
                    </a:cubicBezTo>
                    <a:cubicBezTo>
                      <a:pt x="451503" y="532839"/>
                      <a:pt x="427953" y="509136"/>
                      <a:pt x="427953" y="480072"/>
                    </a:cubicBezTo>
                    <a:cubicBezTo>
                      <a:pt x="427953" y="472077"/>
                      <a:pt x="429648" y="464647"/>
                      <a:pt x="432851" y="457875"/>
                    </a:cubicBezTo>
                    <a:lnTo>
                      <a:pt x="398939" y="424014"/>
                    </a:lnTo>
                    <a:cubicBezTo>
                      <a:pt x="377179" y="441038"/>
                      <a:pt x="350708" y="452513"/>
                      <a:pt x="321789" y="455899"/>
                    </a:cubicBezTo>
                    <a:lnTo>
                      <a:pt x="321789" y="466904"/>
                    </a:lnTo>
                    <a:lnTo>
                      <a:pt x="321789" y="503681"/>
                    </a:lnTo>
                    <a:cubicBezTo>
                      <a:pt x="342042" y="511017"/>
                      <a:pt x="356454" y="530487"/>
                      <a:pt x="356454" y="553155"/>
                    </a:cubicBezTo>
                    <a:cubicBezTo>
                      <a:pt x="356454" y="582407"/>
                      <a:pt x="332716" y="606016"/>
                      <a:pt x="303608" y="606016"/>
                    </a:cubicBezTo>
                    <a:cubicBezTo>
                      <a:pt x="274312" y="606016"/>
                      <a:pt x="250667" y="582313"/>
                      <a:pt x="250667" y="553155"/>
                    </a:cubicBezTo>
                    <a:cubicBezTo>
                      <a:pt x="250667" y="530487"/>
                      <a:pt x="265174" y="511017"/>
                      <a:pt x="285333" y="503681"/>
                    </a:cubicBezTo>
                    <a:lnTo>
                      <a:pt x="285333" y="466810"/>
                    </a:lnTo>
                    <a:lnTo>
                      <a:pt x="285333" y="455711"/>
                    </a:lnTo>
                    <a:cubicBezTo>
                      <a:pt x="256508" y="452325"/>
                      <a:pt x="229943" y="440944"/>
                      <a:pt x="208277" y="423920"/>
                    </a:cubicBezTo>
                    <a:lnTo>
                      <a:pt x="174365" y="457781"/>
                    </a:lnTo>
                    <a:cubicBezTo>
                      <a:pt x="177473" y="464553"/>
                      <a:pt x="179263" y="472077"/>
                      <a:pt x="179263" y="479978"/>
                    </a:cubicBezTo>
                    <a:cubicBezTo>
                      <a:pt x="179263" y="509136"/>
                      <a:pt x="155525" y="532745"/>
                      <a:pt x="126322" y="532745"/>
                    </a:cubicBezTo>
                    <a:cubicBezTo>
                      <a:pt x="97120" y="532745"/>
                      <a:pt x="73476" y="509136"/>
                      <a:pt x="73476" y="479978"/>
                    </a:cubicBezTo>
                    <a:cubicBezTo>
                      <a:pt x="73476" y="450726"/>
                      <a:pt x="97215" y="427118"/>
                      <a:pt x="126322" y="427118"/>
                    </a:cubicBezTo>
                    <a:cubicBezTo>
                      <a:pt x="134424" y="427118"/>
                      <a:pt x="141771" y="428905"/>
                      <a:pt x="148554" y="432009"/>
                    </a:cubicBezTo>
                    <a:lnTo>
                      <a:pt x="182372" y="398336"/>
                    </a:lnTo>
                    <a:cubicBezTo>
                      <a:pt x="165698" y="377361"/>
                      <a:pt x="154394" y="352059"/>
                      <a:pt x="150438" y="324312"/>
                    </a:cubicBezTo>
                    <a:lnTo>
                      <a:pt x="102490" y="324312"/>
                    </a:lnTo>
                    <a:cubicBezTo>
                      <a:pt x="95048" y="344535"/>
                      <a:pt x="75643" y="358926"/>
                      <a:pt x="52846" y="358926"/>
                    </a:cubicBezTo>
                    <a:cubicBezTo>
                      <a:pt x="23644" y="358926"/>
                      <a:pt x="0" y="335223"/>
                      <a:pt x="0" y="306159"/>
                    </a:cubicBezTo>
                    <a:cubicBezTo>
                      <a:pt x="0" y="276907"/>
                      <a:pt x="23738" y="253298"/>
                      <a:pt x="52846" y="253298"/>
                    </a:cubicBezTo>
                    <a:cubicBezTo>
                      <a:pt x="75643" y="253298"/>
                      <a:pt x="95048" y="267595"/>
                      <a:pt x="102490" y="287818"/>
                    </a:cubicBezTo>
                    <a:lnTo>
                      <a:pt x="149590" y="287818"/>
                    </a:lnTo>
                    <a:cubicBezTo>
                      <a:pt x="152510" y="257625"/>
                      <a:pt x="164003" y="229878"/>
                      <a:pt x="181901" y="207304"/>
                    </a:cubicBezTo>
                    <a:lnTo>
                      <a:pt x="148460" y="173913"/>
                    </a:lnTo>
                    <a:cubicBezTo>
                      <a:pt x="141677" y="177111"/>
                      <a:pt x="134141" y="178804"/>
                      <a:pt x="126228" y="178804"/>
                    </a:cubicBezTo>
                    <a:cubicBezTo>
                      <a:pt x="96932" y="178804"/>
                      <a:pt x="73382" y="155102"/>
                      <a:pt x="73382" y="126038"/>
                    </a:cubicBezTo>
                    <a:cubicBezTo>
                      <a:pt x="73382" y="96786"/>
                      <a:pt x="97120" y="73271"/>
                      <a:pt x="126228" y="73271"/>
                    </a:cubicBezTo>
                    <a:cubicBezTo>
                      <a:pt x="155525" y="73271"/>
                      <a:pt x="179075" y="96974"/>
                      <a:pt x="179075" y="126038"/>
                    </a:cubicBezTo>
                    <a:cubicBezTo>
                      <a:pt x="179075" y="134033"/>
                      <a:pt x="177379" y="141463"/>
                      <a:pt x="174176" y="148235"/>
                    </a:cubicBezTo>
                    <a:lnTo>
                      <a:pt x="207617" y="181626"/>
                    </a:lnTo>
                    <a:cubicBezTo>
                      <a:pt x="229472" y="164319"/>
                      <a:pt x="256131" y="152750"/>
                      <a:pt x="285239" y="149364"/>
                    </a:cubicBezTo>
                    <a:lnTo>
                      <a:pt x="285239" y="102335"/>
                    </a:lnTo>
                    <a:cubicBezTo>
                      <a:pt x="264986" y="94905"/>
                      <a:pt x="250573" y="75529"/>
                      <a:pt x="250573" y="52767"/>
                    </a:cubicBezTo>
                    <a:cubicBezTo>
                      <a:pt x="250573" y="23609"/>
                      <a:pt x="274312" y="0"/>
                      <a:pt x="303420"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grpSp>
        <p:grpSp>
          <p:nvGrpSpPr>
            <p:cNvPr id="273" name="iSľïḍé"/>
            <p:cNvGrpSpPr/>
            <p:nvPr/>
          </p:nvGrpSpPr>
          <p:grpSpPr>
            <a:xfrm>
              <a:off x="14845" y="3386"/>
              <a:ext cx="1728" cy="1728"/>
              <a:chOff x="9388170" y="1962675"/>
              <a:chExt cx="1097280" cy="1097280"/>
            </a:xfrm>
          </p:grpSpPr>
          <p:sp>
            <p:nvSpPr>
              <p:cNvPr id="266" name="îŝḻîďê"/>
              <p:cNvSpPr/>
              <p:nvPr/>
            </p:nvSpPr>
            <p:spPr>
              <a:xfrm>
                <a:off x="9388170" y="1962675"/>
                <a:ext cx="1097280" cy="1097280"/>
              </a:xfrm>
              <a:prstGeom prst="ellipse">
                <a:avLst/>
              </a:prstGeom>
              <a:noFill/>
              <a:ln w="12700">
                <a:solidFill>
                  <a:srgbClr val="425B9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a:endParaRPr lang="zh-CN" altLang="en-US"/>
              </a:p>
            </p:txBody>
          </p:sp>
          <p:sp>
            <p:nvSpPr>
              <p:cNvPr id="267" name="íšlîḑe"/>
              <p:cNvSpPr/>
              <p:nvPr/>
            </p:nvSpPr>
            <p:spPr>
              <a:xfrm>
                <a:off x="9424724" y="1999229"/>
                <a:ext cx="1024172" cy="1024172"/>
              </a:xfrm>
              <a:prstGeom prst="ellipse">
                <a:avLst/>
              </a:prstGeom>
              <a:solidFill>
                <a:srgbClr val="425B97"/>
              </a:solidFill>
              <a:ln w="28575">
                <a:solidFill>
                  <a:srgbClr val="425B97"/>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sp>
            <p:nvSpPr>
              <p:cNvPr id="265" name="iŝ1îďe"/>
              <p:cNvSpPr/>
              <p:nvPr/>
            </p:nvSpPr>
            <p:spPr>
              <a:xfrm>
                <a:off x="9621849" y="2220769"/>
                <a:ext cx="629922" cy="581093"/>
              </a:xfrm>
              <a:custGeom>
                <a:avLst/>
                <a:gdLst>
                  <a:gd name="connsiteX0" fmla="*/ 381018 w 608549"/>
                  <a:gd name="connsiteY0" fmla="*/ 473169 h 561377"/>
                  <a:gd name="connsiteX1" fmla="*/ 425157 w 608549"/>
                  <a:gd name="connsiteY1" fmla="*/ 517273 h 561377"/>
                  <a:gd name="connsiteX2" fmla="*/ 381018 w 608549"/>
                  <a:gd name="connsiteY2" fmla="*/ 561377 h 561377"/>
                  <a:gd name="connsiteX3" fmla="*/ 336879 w 608549"/>
                  <a:gd name="connsiteY3" fmla="*/ 517273 h 561377"/>
                  <a:gd name="connsiteX4" fmla="*/ 381018 w 608549"/>
                  <a:gd name="connsiteY4" fmla="*/ 473169 h 561377"/>
                  <a:gd name="connsiteX5" fmla="*/ 146741 w 608549"/>
                  <a:gd name="connsiteY5" fmla="*/ 473169 h 561377"/>
                  <a:gd name="connsiteX6" fmla="*/ 190880 w 608549"/>
                  <a:gd name="connsiteY6" fmla="*/ 517273 h 561377"/>
                  <a:gd name="connsiteX7" fmla="*/ 146741 w 608549"/>
                  <a:gd name="connsiteY7" fmla="*/ 561377 h 561377"/>
                  <a:gd name="connsiteX8" fmla="*/ 102602 w 608549"/>
                  <a:gd name="connsiteY8" fmla="*/ 517273 h 561377"/>
                  <a:gd name="connsiteX9" fmla="*/ 146741 w 608549"/>
                  <a:gd name="connsiteY9" fmla="*/ 473169 h 561377"/>
                  <a:gd name="connsiteX10" fmla="*/ 340091 w 608549"/>
                  <a:gd name="connsiteY10" fmla="*/ 405920 h 561377"/>
                  <a:gd name="connsiteX11" fmla="*/ 445268 w 608549"/>
                  <a:gd name="connsiteY11" fmla="*/ 405920 h 561377"/>
                  <a:gd name="connsiteX12" fmla="*/ 431622 w 608549"/>
                  <a:gd name="connsiteY12" fmla="*/ 458350 h 561377"/>
                  <a:gd name="connsiteX13" fmla="*/ 335821 w 608549"/>
                  <a:gd name="connsiteY13" fmla="*/ 458350 h 561377"/>
                  <a:gd name="connsiteX14" fmla="*/ 204428 w 608549"/>
                  <a:gd name="connsiteY14" fmla="*/ 405920 h 561377"/>
                  <a:gd name="connsiteX15" fmla="*/ 323260 w 608549"/>
                  <a:gd name="connsiteY15" fmla="*/ 405920 h 561377"/>
                  <a:gd name="connsiteX16" fmla="*/ 318989 w 608549"/>
                  <a:gd name="connsiteY16" fmla="*/ 458350 h 561377"/>
                  <a:gd name="connsiteX17" fmla="*/ 208699 w 608549"/>
                  <a:gd name="connsiteY17" fmla="*/ 458350 h 561377"/>
                  <a:gd name="connsiteX18" fmla="*/ 82420 w 608549"/>
                  <a:gd name="connsiteY18" fmla="*/ 405920 h 561377"/>
                  <a:gd name="connsiteX19" fmla="*/ 187643 w 608549"/>
                  <a:gd name="connsiteY19" fmla="*/ 405920 h 561377"/>
                  <a:gd name="connsiteX20" fmla="*/ 192008 w 608549"/>
                  <a:gd name="connsiteY20" fmla="*/ 458350 h 561377"/>
                  <a:gd name="connsiteX21" fmla="*/ 96072 w 608549"/>
                  <a:gd name="connsiteY21" fmla="*/ 458350 h 561377"/>
                  <a:gd name="connsiteX22" fmla="*/ 348616 w 608549"/>
                  <a:gd name="connsiteY22" fmla="*/ 301060 h 561377"/>
                  <a:gd name="connsiteX23" fmla="*/ 472294 w 608549"/>
                  <a:gd name="connsiteY23" fmla="*/ 301060 h 561377"/>
                  <a:gd name="connsiteX24" fmla="*/ 449638 w 608549"/>
                  <a:gd name="connsiteY24" fmla="*/ 389549 h 561377"/>
                  <a:gd name="connsiteX25" fmla="*/ 341466 w 608549"/>
                  <a:gd name="connsiteY25" fmla="*/ 389549 h 561377"/>
                  <a:gd name="connsiteX26" fmla="*/ 195890 w 608549"/>
                  <a:gd name="connsiteY26" fmla="*/ 301060 h 561377"/>
                  <a:gd name="connsiteX27" fmla="*/ 331799 w 608549"/>
                  <a:gd name="connsiteY27" fmla="*/ 301060 h 561377"/>
                  <a:gd name="connsiteX28" fmla="*/ 324651 w 608549"/>
                  <a:gd name="connsiteY28" fmla="*/ 389549 h 561377"/>
                  <a:gd name="connsiteX29" fmla="*/ 203038 w 608549"/>
                  <a:gd name="connsiteY29" fmla="*/ 389549 h 561377"/>
                  <a:gd name="connsiteX30" fmla="*/ 55394 w 608549"/>
                  <a:gd name="connsiteY30" fmla="*/ 301060 h 561377"/>
                  <a:gd name="connsiteX31" fmla="*/ 179165 w 608549"/>
                  <a:gd name="connsiteY31" fmla="*/ 301060 h 561377"/>
                  <a:gd name="connsiteX32" fmla="*/ 186222 w 608549"/>
                  <a:gd name="connsiteY32" fmla="*/ 389549 h 561377"/>
                  <a:gd name="connsiteX33" fmla="*/ 78050 w 608549"/>
                  <a:gd name="connsiteY33" fmla="*/ 389549 h 561377"/>
                  <a:gd name="connsiteX34" fmla="*/ 189892 w 608549"/>
                  <a:gd name="connsiteY34" fmla="*/ 229013 h 561377"/>
                  <a:gd name="connsiteX35" fmla="*/ 337868 w 608549"/>
                  <a:gd name="connsiteY35" fmla="*/ 229013 h 561377"/>
                  <a:gd name="connsiteX36" fmla="*/ 333226 w 608549"/>
                  <a:gd name="connsiteY36" fmla="*/ 284619 h 561377"/>
                  <a:gd name="connsiteX37" fmla="*/ 194534 w 608549"/>
                  <a:gd name="connsiteY37" fmla="*/ 284619 h 561377"/>
                  <a:gd name="connsiteX38" fmla="*/ 36200 w 608549"/>
                  <a:gd name="connsiteY38" fmla="*/ 229013 h 561377"/>
                  <a:gd name="connsiteX39" fmla="*/ 173089 w 608549"/>
                  <a:gd name="connsiteY39" fmla="*/ 229013 h 561377"/>
                  <a:gd name="connsiteX40" fmla="*/ 177825 w 608549"/>
                  <a:gd name="connsiteY40" fmla="*/ 284619 h 561377"/>
                  <a:gd name="connsiteX41" fmla="*/ 51059 w 608549"/>
                  <a:gd name="connsiteY41" fmla="*/ 284619 h 561377"/>
                  <a:gd name="connsiteX42" fmla="*/ 531055 w 608549"/>
                  <a:gd name="connsiteY42" fmla="*/ 143841 h 561377"/>
                  <a:gd name="connsiteX43" fmla="*/ 583971 w 608549"/>
                  <a:gd name="connsiteY43" fmla="*/ 143841 h 561377"/>
                  <a:gd name="connsiteX44" fmla="*/ 583971 w 608549"/>
                  <a:gd name="connsiteY44" fmla="*/ 196204 h 561377"/>
                  <a:gd name="connsiteX45" fmla="*/ 540432 w 608549"/>
                  <a:gd name="connsiteY45" fmla="*/ 196204 h 561377"/>
                  <a:gd name="connsiteX46" fmla="*/ 486309 w 608549"/>
                  <a:gd name="connsiteY46" fmla="*/ 249309 h 561377"/>
                  <a:gd name="connsiteX47" fmla="*/ 476654 w 608549"/>
                  <a:gd name="connsiteY47" fmla="*/ 284619 h 561377"/>
                  <a:gd name="connsiteX48" fmla="*/ 349934 w 608549"/>
                  <a:gd name="connsiteY48" fmla="*/ 284619 h 561377"/>
                  <a:gd name="connsiteX49" fmla="*/ 354669 w 608549"/>
                  <a:gd name="connsiteY49" fmla="*/ 229012 h 561377"/>
                  <a:gd name="connsiteX50" fmla="*/ 437849 w 608549"/>
                  <a:gd name="connsiteY50" fmla="*/ 229012 h 561377"/>
                  <a:gd name="connsiteX51" fmla="*/ 443233 w 608549"/>
                  <a:gd name="connsiteY51" fmla="*/ 221042 h 561377"/>
                  <a:gd name="connsiteX52" fmla="*/ 511189 w 608549"/>
                  <a:gd name="connsiteY52" fmla="*/ 153016 h 561377"/>
                  <a:gd name="connsiteX53" fmla="*/ 517316 w 608549"/>
                  <a:gd name="connsiteY53" fmla="*/ 148104 h 561377"/>
                  <a:gd name="connsiteX54" fmla="*/ 531055 w 608549"/>
                  <a:gd name="connsiteY54" fmla="*/ 143841 h 561377"/>
                  <a:gd name="connsiteX55" fmla="*/ 113649 w 608549"/>
                  <a:gd name="connsiteY55" fmla="*/ 3 h 561377"/>
                  <a:gd name="connsiteX56" fmla="*/ 238362 w 608549"/>
                  <a:gd name="connsiteY56" fmla="*/ 56970 h 561377"/>
                  <a:gd name="connsiteX57" fmla="*/ 261391 w 608549"/>
                  <a:gd name="connsiteY57" fmla="*/ 34726 h 561377"/>
                  <a:gd name="connsiteX58" fmla="*/ 292776 w 608549"/>
                  <a:gd name="connsiteY58" fmla="*/ 199234 h 561377"/>
                  <a:gd name="connsiteX59" fmla="*/ 128792 w 608549"/>
                  <a:gd name="connsiteY59" fmla="*/ 163460 h 561377"/>
                  <a:gd name="connsiteX60" fmla="*/ 151820 w 608549"/>
                  <a:gd name="connsiteY60" fmla="*/ 141124 h 561377"/>
                  <a:gd name="connsiteX61" fmla="*/ 0 w 608549"/>
                  <a:gd name="connsiteY61" fmla="*/ 36673 h 561377"/>
                  <a:gd name="connsiteX62" fmla="*/ 113649 w 608549"/>
                  <a:gd name="connsiteY62" fmla="*/ 3 h 561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8549" h="561377">
                    <a:moveTo>
                      <a:pt x="381018" y="473169"/>
                    </a:moveTo>
                    <a:cubicBezTo>
                      <a:pt x="405395" y="473169"/>
                      <a:pt x="425157" y="492915"/>
                      <a:pt x="425157" y="517273"/>
                    </a:cubicBezTo>
                    <a:cubicBezTo>
                      <a:pt x="425157" y="541631"/>
                      <a:pt x="405395" y="561377"/>
                      <a:pt x="381018" y="561377"/>
                    </a:cubicBezTo>
                    <a:cubicBezTo>
                      <a:pt x="356641" y="561377"/>
                      <a:pt x="336879" y="541631"/>
                      <a:pt x="336879" y="517273"/>
                    </a:cubicBezTo>
                    <a:cubicBezTo>
                      <a:pt x="336879" y="492915"/>
                      <a:pt x="356641" y="473169"/>
                      <a:pt x="381018" y="473169"/>
                    </a:cubicBezTo>
                    <a:close/>
                    <a:moveTo>
                      <a:pt x="146741" y="473169"/>
                    </a:moveTo>
                    <a:cubicBezTo>
                      <a:pt x="171118" y="473169"/>
                      <a:pt x="190880" y="492915"/>
                      <a:pt x="190880" y="517273"/>
                    </a:cubicBezTo>
                    <a:cubicBezTo>
                      <a:pt x="190880" y="541631"/>
                      <a:pt x="171118" y="561377"/>
                      <a:pt x="146741" y="561377"/>
                    </a:cubicBezTo>
                    <a:cubicBezTo>
                      <a:pt x="122364" y="561377"/>
                      <a:pt x="102602" y="541631"/>
                      <a:pt x="102602" y="517273"/>
                    </a:cubicBezTo>
                    <a:cubicBezTo>
                      <a:pt x="102602" y="492915"/>
                      <a:pt x="122364" y="473169"/>
                      <a:pt x="146741" y="473169"/>
                    </a:cubicBezTo>
                    <a:close/>
                    <a:moveTo>
                      <a:pt x="340091" y="405920"/>
                    </a:moveTo>
                    <a:lnTo>
                      <a:pt x="445268" y="405920"/>
                    </a:lnTo>
                    <a:lnTo>
                      <a:pt x="431622" y="458350"/>
                    </a:lnTo>
                    <a:lnTo>
                      <a:pt x="335821" y="458350"/>
                    </a:lnTo>
                    <a:close/>
                    <a:moveTo>
                      <a:pt x="204428" y="405920"/>
                    </a:moveTo>
                    <a:lnTo>
                      <a:pt x="323260" y="405920"/>
                    </a:lnTo>
                    <a:lnTo>
                      <a:pt x="318989" y="458350"/>
                    </a:lnTo>
                    <a:lnTo>
                      <a:pt x="208699" y="458350"/>
                    </a:lnTo>
                    <a:close/>
                    <a:moveTo>
                      <a:pt x="82420" y="405920"/>
                    </a:moveTo>
                    <a:lnTo>
                      <a:pt x="187643" y="405920"/>
                    </a:lnTo>
                    <a:lnTo>
                      <a:pt x="192008" y="458350"/>
                    </a:lnTo>
                    <a:lnTo>
                      <a:pt x="96072" y="458350"/>
                    </a:lnTo>
                    <a:close/>
                    <a:moveTo>
                      <a:pt x="348616" y="301060"/>
                    </a:moveTo>
                    <a:lnTo>
                      <a:pt x="472294" y="301060"/>
                    </a:lnTo>
                    <a:lnTo>
                      <a:pt x="449638" y="389549"/>
                    </a:lnTo>
                    <a:lnTo>
                      <a:pt x="341466" y="389549"/>
                    </a:lnTo>
                    <a:close/>
                    <a:moveTo>
                      <a:pt x="195890" y="301060"/>
                    </a:moveTo>
                    <a:lnTo>
                      <a:pt x="331799" y="301060"/>
                    </a:lnTo>
                    <a:lnTo>
                      <a:pt x="324651" y="389549"/>
                    </a:lnTo>
                    <a:lnTo>
                      <a:pt x="203038" y="389549"/>
                    </a:lnTo>
                    <a:close/>
                    <a:moveTo>
                      <a:pt x="55394" y="301060"/>
                    </a:moveTo>
                    <a:lnTo>
                      <a:pt x="179165" y="301060"/>
                    </a:lnTo>
                    <a:lnTo>
                      <a:pt x="186222" y="389549"/>
                    </a:lnTo>
                    <a:lnTo>
                      <a:pt x="78050" y="389549"/>
                    </a:lnTo>
                    <a:close/>
                    <a:moveTo>
                      <a:pt x="189892" y="229013"/>
                    </a:moveTo>
                    <a:lnTo>
                      <a:pt x="337868" y="229013"/>
                    </a:lnTo>
                    <a:lnTo>
                      <a:pt x="333226" y="284619"/>
                    </a:lnTo>
                    <a:lnTo>
                      <a:pt x="194534" y="284619"/>
                    </a:lnTo>
                    <a:close/>
                    <a:moveTo>
                      <a:pt x="36200" y="229013"/>
                    </a:moveTo>
                    <a:lnTo>
                      <a:pt x="173089" y="229013"/>
                    </a:lnTo>
                    <a:lnTo>
                      <a:pt x="177825" y="284619"/>
                    </a:lnTo>
                    <a:lnTo>
                      <a:pt x="51059" y="284619"/>
                    </a:lnTo>
                    <a:close/>
                    <a:moveTo>
                      <a:pt x="531055" y="143841"/>
                    </a:moveTo>
                    <a:lnTo>
                      <a:pt x="583971" y="143841"/>
                    </a:lnTo>
                    <a:cubicBezTo>
                      <a:pt x="616742" y="143841"/>
                      <a:pt x="616742" y="196204"/>
                      <a:pt x="583971" y="196204"/>
                    </a:cubicBezTo>
                    <a:lnTo>
                      <a:pt x="540432" y="196204"/>
                    </a:lnTo>
                    <a:cubicBezTo>
                      <a:pt x="522422" y="212608"/>
                      <a:pt x="504319" y="231237"/>
                      <a:pt x="486309" y="249309"/>
                    </a:cubicBezTo>
                    <a:lnTo>
                      <a:pt x="476654" y="284619"/>
                    </a:lnTo>
                    <a:lnTo>
                      <a:pt x="349934" y="284619"/>
                    </a:lnTo>
                    <a:lnTo>
                      <a:pt x="354669" y="229012"/>
                    </a:lnTo>
                    <a:lnTo>
                      <a:pt x="437849" y="229012"/>
                    </a:lnTo>
                    <a:cubicBezTo>
                      <a:pt x="439056" y="225676"/>
                      <a:pt x="440727" y="223544"/>
                      <a:pt x="443233" y="221042"/>
                    </a:cubicBezTo>
                    <a:cubicBezTo>
                      <a:pt x="465885" y="198429"/>
                      <a:pt x="488537" y="175630"/>
                      <a:pt x="511189" y="153016"/>
                    </a:cubicBezTo>
                    <a:cubicBezTo>
                      <a:pt x="513138" y="151070"/>
                      <a:pt x="515180" y="149309"/>
                      <a:pt x="517316" y="148104"/>
                    </a:cubicBezTo>
                    <a:cubicBezTo>
                      <a:pt x="520936" y="145695"/>
                      <a:pt x="525485" y="143841"/>
                      <a:pt x="531055" y="143841"/>
                    </a:cubicBezTo>
                    <a:close/>
                    <a:moveTo>
                      <a:pt x="113649" y="3"/>
                    </a:moveTo>
                    <a:cubicBezTo>
                      <a:pt x="152263" y="202"/>
                      <a:pt x="196298" y="13839"/>
                      <a:pt x="238362" y="56970"/>
                    </a:cubicBezTo>
                    <a:lnTo>
                      <a:pt x="261391" y="34726"/>
                    </a:lnTo>
                    <a:lnTo>
                      <a:pt x="292776" y="199234"/>
                    </a:lnTo>
                    <a:lnTo>
                      <a:pt x="128792" y="163460"/>
                    </a:lnTo>
                    <a:lnTo>
                      <a:pt x="151820" y="141124"/>
                    </a:lnTo>
                    <a:cubicBezTo>
                      <a:pt x="60635" y="47702"/>
                      <a:pt x="0" y="36673"/>
                      <a:pt x="0" y="36673"/>
                    </a:cubicBezTo>
                    <a:cubicBezTo>
                      <a:pt x="0" y="36673"/>
                      <a:pt x="49294" y="-327"/>
                      <a:pt x="113649" y="3"/>
                    </a:cubicBezTo>
                    <a:close/>
                  </a:path>
                </a:pathLst>
              </a:custGeom>
              <a:solidFill>
                <a:schemeClr val="bg1"/>
              </a:solidFill>
              <a:ln w="28575">
                <a:solidFill>
                  <a:srgbClr val="425B9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grpSp>
        <p:cxnSp>
          <p:nvCxnSpPr>
            <p:cNvPr id="275" name="直接连接符 274"/>
            <p:cNvCxnSpPr/>
            <p:nvPr/>
          </p:nvCxnSpPr>
          <p:spPr>
            <a:xfrm>
              <a:off x="5628" y="5479"/>
              <a:ext cx="0" cy="2105"/>
            </a:xfrm>
            <a:prstGeom prst="line">
              <a:avLst/>
            </a:prstGeom>
            <a:ln w="3175" cap="rnd">
              <a:solidFill>
                <a:srgbClr val="425B97"/>
              </a:solidFill>
              <a:round/>
            </a:ln>
          </p:spPr>
          <p:style>
            <a:lnRef idx="1">
              <a:schemeClr val="accent1"/>
            </a:lnRef>
            <a:fillRef idx="0">
              <a:schemeClr val="accent1"/>
            </a:fillRef>
            <a:effectRef idx="0">
              <a:schemeClr val="accent1"/>
            </a:effectRef>
            <a:fontRef idx="minor">
              <a:schemeClr val="tx1"/>
            </a:fontRef>
          </p:style>
        </p:cxnSp>
        <p:cxnSp>
          <p:nvCxnSpPr>
            <p:cNvPr id="276" name="直接连接符 275"/>
            <p:cNvCxnSpPr/>
            <p:nvPr/>
          </p:nvCxnSpPr>
          <p:spPr>
            <a:xfrm>
              <a:off x="9660" y="5479"/>
              <a:ext cx="0" cy="2105"/>
            </a:xfrm>
            <a:prstGeom prst="line">
              <a:avLst/>
            </a:prstGeom>
            <a:ln w="3175" cap="rnd">
              <a:solidFill>
                <a:srgbClr val="425B97"/>
              </a:solidFill>
              <a:round/>
            </a:ln>
          </p:spPr>
          <p:style>
            <a:lnRef idx="1">
              <a:schemeClr val="accent1"/>
            </a:lnRef>
            <a:fillRef idx="0">
              <a:schemeClr val="accent1"/>
            </a:fillRef>
            <a:effectRef idx="0">
              <a:schemeClr val="accent1"/>
            </a:effectRef>
            <a:fontRef idx="minor">
              <a:schemeClr val="tx1"/>
            </a:fontRef>
          </p:style>
        </p:cxnSp>
        <p:cxnSp>
          <p:nvCxnSpPr>
            <p:cNvPr id="277" name="直接连接符 276"/>
            <p:cNvCxnSpPr/>
            <p:nvPr/>
          </p:nvCxnSpPr>
          <p:spPr>
            <a:xfrm>
              <a:off x="13692" y="5479"/>
              <a:ext cx="0" cy="2105"/>
            </a:xfrm>
            <a:prstGeom prst="line">
              <a:avLst/>
            </a:prstGeom>
            <a:ln w="3175" cap="rnd">
              <a:solidFill>
                <a:srgbClr val="425B97"/>
              </a:solidFill>
              <a:round/>
            </a:ln>
          </p:spPr>
          <p:style>
            <a:lnRef idx="1">
              <a:schemeClr val="accent1"/>
            </a:lnRef>
            <a:fillRef idx="0">
              <a:schemeClr val="accent1"/>
            </a:fillRef>
            <a:effectRef idx="0">
              <a:schemeClr val="accent1"/>
            </a:effectRef>
            <a:fontRef idx="minor">
              <a:schemeClr val="tx1"/>
            </a:fontRef>
          </p:style>
        </p:cxnSp>
      </p:grpSp>
      <p:sp>
        <p:nvSpPr>
          <p:cNvPr id="269" name="圆角矩形 268"/>
          <p:cNvSpPr/>
          <p:nvPr/>
        </p:nvSpPr>
        <p:spPr>
          <a:xfrm>
            <a:off x="11310620" y="170815"/>
            <a:ext cx="847725" cy="787400"/>
          </a:xfrm>
          <a:prstGeom prst="roundRect">
            <a:avLst/>
          </a:prstGeom>
          <a:solidFill>
            <a:srgbClr val="425B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chemeClr val="bg1"/>
                </a:solidFill>
                <a:latin typeface="+mj-ea"/>
                <a:ea typeface="+mj-ea"/>
              </a:rPr>
              <a:t>logo</a:t>
            </a:r>
            <a:endParaRPr lang="en-US" altLang="zh-CN" sz="2000" b="1">
              <a:solidFill>
                <a:schemeClr val="bg1"/>
              </a:solidFill>
              <a:latin typeface="+mj-ea"/>
              <a:ea typeface="+mj-ea"/>
            </a:endParaRPr>
          </a:p>
        </p:txBody>
      </p:sp>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 name="îşļïďè"/>
          <p:cNvSpPr/>
          <p:nvPr/>
        </p:nvSpPr>
        <p:spPr>
          <a:xfrm>
            <a:off x="4439920" y="1963420"/>
            <a:ext cx="3308350" cy="3308350"/>
          </a:xfrm>
          <a:prstGeom prst="ellipse">
            <a:avLst/>
          </a:prstGeom>
          <a:solidFill>
            <a:srgbClr val="425B97">
              <a:alpha val="26000"/>
            </a:srgb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endParaRPr>
              <a:solidFill>
                <a:srgbClr val="425B97"/>
              </a:solidFill>
            </a:endParaRPr>
          </a:p>
        </p:txBody>
      </p:sp>
      <p:sp>
        <p:nvSpPr>
          <p:cNvPr id="5" name="ïślíďè"/>
          <p:cNvSpPr/>
          <p:nvPr/>
        </p:nvSpPr>
        <p:spPr>
          <a:xfrm>
            <a:off x="4859020" y="2382520"/>
            <a:ext cx="2470150" cy="2470150"/>
          </a:xfrm>
          <a:prstGeom prst="ellipse">
            <a:avLst/>
          </a:prstGeom>
          <a:solidFill>
            <a:srgbClr val="425B97">
              <a:alpha val="41000"/>
            </a:srgb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endParaRPr>
              <a:solidFill>
                <a:srgbClr val="425B97"/>
              </a:solidFill>
            </a:endParaRPr>
          </a:p>
        </p:txBody>
      </p:sp>
      <p:sp>
        <p:nvSpPr>
          <p:cNvPr id="6" name="îṧ1iḓe"/>
          <p:cNvSpPr/>
          <p:nvPr/>
        </p:nvSpPr>
        <p:spPr>
          <a:xfrm>
            <a:off x="5255895" y="2780030"/>
            <a:ext cx="1675765" cy="1675765"/>
          </a:xfrm>
          <a:prstGeom prst="ellipse">
            <a:avLst/>
          </a:prstGeom>
          <a:solidFill>
            <a:srgbClr val="425B97">
              <a:alpha val="63000"/>
            </a:srgb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endParaRPr>
              <a:solidFill>
                <a:srgbClr val="425B97"/>
              </a:solidFill>
            </a:endParaRPr>
          </a:p>
        </p:txBody>
      </p:sp>
      <p:grpSp>
        <p:nvGrpSpPr>
          <p:cNvPr id="153" name="iŝlîďè"/>
          <p:cNvGrpSpPr/>
          <p:nvPr/>
        </p:nvGrpSpPr>
        <p:grpSpPr>
          <a:xfrm>
            <a:off x="5252085" y="2921635"/>
            <a:ext cx="1683385" cy="1315720"/>
            <a:chOff x="5252267" y="2921723"/>
            <a:chExt cx="1683270" cy="1315721"/>
          </a:xfrm>
        </p:grpSpPr>
        <p:sp>
          <p:nvSpPr>
            <p:cNvPr id="7" name="íṣlîḋê"/>
            <p:cNvSpPr/>
            <p:nvPr/>
          </p:nvSpPr>
          <p:spPr>
            <a:xfrm>
              <a:off x="5745012" y="3109400"/>
              <a:ext cx="679669" cy="679669"/>
            </a:xfrm>
            <a:prstGeom prst="rect">
              <a:avLst/>
            </a:prstGeom>
            <a:ln>
              <a:noFill/>
            </a:ln>
          </p:spPr>
          <p:style>
            <a:lnRef idx="0">
              <a:scrgbClr r="0" g="0" b="0"/>
            </a:lnRef>
            <a:fillRef idx="0">
              <a:scrgbClr r="0" g="0" b="0"/>
            </a:fillRef>
            <a:effectRef idx="0">
              <a:scrgbClr r="0" g="0" b="0"/>
            </a:effectRef>
            <a:fontRef idx="minor">
              <a:schemeClr val="lt1"/>
            </a:fontRef>
          </p:style>
          <p:txBody>
            <a:bodyPr anchor="ctr"/>
            <a:lstStyle/>
            <a:p>
              <a:pPr algn="ctr"/>
              <a:endParaRPr>
                <a:solidFill>
                  <a:srgbClr val="425B97"/>
                </a:solidFill>
              </a:endParaRPr>
            </a:p>
          </p:txBody>
        </p:sp>
        <p:sp>
          <p:nvSpPr>
            <p:cNvPr id="57" name="iṥ1iḑé"/>
            <p:cNvSpPr/>
            <p:nvPr/>
          </p:nvSpPr>
          <p:spPr bwMode="auto">
            <a:xfrm>
              <a:off x="6085531" y="3605837"/>
              <a:ext cx="358418" cy="631607"/>
            </a:xfrm>
            <a:custGeom>
              <a:avLst/>
              <a:gdLst>
                <a:gd name="T0" fmla="*/ 149 w 199"/>
                <a:gd name="T1" fmla="*/ 350 h 350"/>
                <a:gd name="T2" fmla="*/ 150 w 199"/>
                <a:gd name="T3" fmla="*/ 189 h 350"/>
                <a:gd name="T4" fmla="*/ 199 w 199"/>
                <a:gd name="T5" fmla="*/ 56 h 350"/>
                <a:gd name="T6" fmla="*/ 90 w 199"/>
                <a:gd name="T7" fmla="*/ 0 h 350"/>
                <a:gd name="T8" fmla="*/ 30 w 199"/>
                <a:gd name="T9" fmla="*/ 0 h 350"/>
                <a:gd name="T10" fmla="*/ 0 w 199"/>
                <a:gd name="T11" fmla="*/ 0 h 350"/>
                <a:gd name="T12" fmla="*/ 0 w 199"/>
                <a:gd name="T13" fmla="*/ 350 h 350"/>
                <a:gd name="T14" fmla="*/ 149 w 199"/>
                <a:gd name="T15" fmla="*/ 350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350">
                  <a:moveTo>
                    <a:pt x="149" y="350"/>
                  </a:moveTo>
                  <a:cubicBezTo>
                    <a:pt x="150" y="189"/>
                    <a:pt x="150" y="189"/>
                    <a:pt x="150" y="189"/>
                  </a:cubicBezTo>
                  <a:cubicBezTo>
                    <a:pt x="199" y="56"/>
                    <a:pt x="199" y="56"/>
                    <a:pt x="199" y="56"/>
                  </a:cubicBezTo>
                  <a:cubicBezTo>
                    <a:pt x="179" y="35"/>
                    <a:pt x="146" y="18"/>
                    <a:pt x="90" y="0"/>
                  </a:cubicBezTo>
                  <a:cubicBezTo>
                    <a:pt x="30" y="0"/>
                    <a:pt x="30" y="0"/>
                    <a:pt x="30" y="0"/>
                  </a:cubicBezTo>
                  <a:cubicBezTo>
                    <a:pt x="0" y="0"/>
                    <a:pt x="0" y="0"/>
                    <a:pt x="0" y="0"/>
                  </a:cubicBezTo>
                  <a:cubicBezTo>
                    <a:pt x="0" y="350"/>
                    <a:pt x="0" y="350"/>
                    <a:pt x="0" y="350"/>
                  </a:cubicBezTo>
                  <a:lnTo>
                    <a:pt x="149" y="350"/>
                  </a:lnTo>
                  <a:close/>
                </a:path>
              </a:pathLst>
            </a:custGeom>
            <a:solidFill>
              <a:srgbClr val="24242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425B97"/>
                </a:solidFill>
              </a:endParaRPr>
            </a:p>
          </p:txBody>
        </p:sp>
        <p:sp>
          <p:nvSpPr>
            <p:cNvPr id="58" name="ïṩļîḋê"/>
            <p:cNvSpPr/>
            <p:nvPr/>
          </p:nvSpPr>
          <p:spPr bwMode="auto">
            <a:xfrm>
              <a:off x="6269686" y="3678129"/>
              <a:ext cx="303628" cy="474847"/>
            </a:xfrm>
            <a:custGeom>
              <a:avLst/>
              <a:gdLst>
                <a:gd name="T0" fmla="*/ 4 w 169"/>
                <a:gd name="T1" fmla="*/ 15 h 263"/>
                <a:gd name="T2" fmla="*/ 8 w 169"/>
                <a:gd name="T3" fmla="*/ 14 h 263"/>
                <a:gd name="T4" fmla="*/ 13 w 169"/>
                <a:gd name="T5" fmla="*/ 12 h 263"/>
                <a:gd name="T6" fmla="*/ 13 w 169"/>
                <a:gd name="T7" fmla="*/ 12 h 263"/>
                <a:gd name="T8" fmla="*/ 53 w 169"/>
                <a:gd name="T9" fmla="*/ 2 h 263"/>
                <a:gd name="T10" fmla="*/ 84 w 169"/>
                <a:gd name="T11" fmla="*/ 6 h 263"/>
                <a:gd name="T12" fmla="*/ 104 w 169"/>
                <a:gd name="T13" fmla="*/ 27 h 263"/>
                <a:gd name="T14" fmla="*/ 120 w 169"/>
                <a:gd name="T15" fmla="*/ 74 h 263"/>
                <a:gd name="T16" fmla="*/ 119 w 169"/>
                <a:gd name="T17" fmla="*/ 74 h 263"/>
                <a:gd name="T18" fmla="*/ 162 w 169"/>
                <a:gd name="T19" fmla="*/ 204 h 263"/>
                <a:gd name="T20" fmla="*/ 129 w 169"/>
                <a:gd name="T21" fmla="*/ 257 h 263"/>
                <a:gd name="T22" fmla="*/ 129 w 169"/>
                <a:gd name="T23" fmla="*/ 257 h 263"/>
                <a:gd name="T24" fmla="*/ 69 w 169"/>
                <a:gd name="T25" fmla="*/ 227 h 263"/>
                <a:gd name="T26" fmla="*/ 0 w 169"/>
                <a:gd name="T27" fmla="*/ 16 h 263"/>
                <a:gd name="T28" fmla="*/ 4 w 169"/>
                <a:gd name="T29" fmla="*/ 15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9" h="263">
                  <a:moveTo>
                    <a:pt x="4" y="15"/>
                  </a:moveTo>
                  <a:cubicBezTo>
                    <a:pt x="8" y="14"/>
                    <a:pt x="8" y="14"/>
                    <a:pt x="8" y="14"/>
                  </a:cubicBezTo>
                  <a:cubicBezTo>
                    <a:pt x="13" y="12"/>
                    <a:pt x="13" y="12"/>
                    <a:pt x="13" y="12"/>
                  </a:cubicBezTo>
                  <a:cubicBezTo>
                    <a:pt x="13" y="12"/>
                    <a:pt x="13" y="12"/>
                    <a:pt x="13" y="12"/>
                  </a:cubicBezTo>
                  <a:cubicBezTo>
                    <a:pt x="53" y="2"/>
                    <a:pt x="53" y="2"/>
                    <a:pt x="53" y="2"/>
                  </a:cubicBezTo>
                  <a:cubicBezTo>
                    <a:pt x="64" y="0"/>
                    <a:pt x="74" y="2"/>
                    <a:pt x="84" y="6"/>
                  </a:cubicBezTo>
                  <a:cubicBezTo>
                    <a:pt x="94" y="11"/>
                    <a:pt x="101" y="17"/>
                    <a:pt x="104" y="27"/>
                  </a:cubicBezTo>
                  <a:cubicBezTo>
                    <a:pt x="120" y="74"/>
                    <a:pt x="120" y="74"/>
                    <a:pt x="120" y="74"/>
                  </a:cubicBezTo>
                  <a:cubicBezTo>
                    <a:pt x="119" y="74"/>
                    <a:pt x="119" y="74"/>
                    <a:pt x="119" y="74"/>
                  </a:cubicBezTo>
                  <a:cubicBezTo>
                    <a:pt x="162" y="204"/>
                    <a:pt x="162" y="204"/>
                    <a:pt x="162" y="204"/>
                  </a:cubicBezTo>
                  <a:cubicBezTo>
                    <a:pt x="169" y="226"/>
                    <a:pt x="155" y="250"/>
                    <a:pt x="129" y="257"/>
                  </a:cubicBezTo>
                  <a:cubicBezTo>
                    <a:pt x="129" y="257"/>
                    <a:pt x="129" y="257"/>
                    <a:pt x="129" y="257"/>
                  </a:cubicBezTo>
                  <a:cubicBezTo>
                    <a:pt x="104" y="263"/>
                    <a:pt x="77" y="250"/>
                    <a:pt x="69" y="227"/>
                  </a:cubicBezTo>
                  <a:cubicBezTo>
                    <a:pt x="0" y="16"/>
                    <a:pt x="0" y="16"/>
                    <a:pt x="0" y="16"/>
                  </a:cubicBezTo>
                  <a:cubicBezTo>
                    <a:pt x="4" y="15"/>
                    <a:pt x="4" y="15"/>
                    <a:pt x="4" y="15"/>
                  </a:cubicBezTo>
                  <a:close/>
                </a:path>
              </a:pathLst>
            </a:custGeom>
            <a:solidFill>
              <a:srgbClr val="24242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425B97"/>
                </a:solidFill>
              </a:endParaRPr>
            </a:p>
          </p:txBody>
        </p:sp>
        <p:sp>
          <p:nvSpPr>
            <p:cNvPr id="59" name="îṣlîḓê"/>
            <p:cNvSpPr/>
            <p:nvPr/>
          </p:nvSpPr>
          <p:spPr bwMode="auto">
            <a:xfrm>
              <a:off x="6380788" y="3936099"/>
              <a:ext cx="379725" cy="211550"/>
            </a:xfrm>
            <a:custGeom>
              <a:avLst/>
              <a:gdLst>
                <a:gd name="T0" fmla="*/ 1 w 211"/>
                <a:gd name="T1" fmla="*/ 31 h 117"/>
                <a:gd name="T2" fmla="*/ 1 w 211"/>
                <a:gd name="T3" fmla="*/ 35 h 117"/>
                <a:gd name="T4" fmla="*/ 2 w 211"/>
                <a:gd name="T5" fmla="*/ 40 h 117"/>
                <a:gd name="T6" fmla="*/ 2 w 211"/>
                <a:gd name="T7" fmla="*/ 40 h 117"/>
                <a:gd name="T8" fmla="*/ 8 w 211"/>
                <a:gd name="T9" fmla="*/ 80 h 117"/>
                <a:gd name="T10" fmla="*/ 24 w 211"/>
                <a:gd name="T11" fmla="*/ 106 h 117"/>
                <a:gd name="T12" fmla="*/ 51 w 211"/>
                <a:gd name="T13" fmla="*/ 116 h 117"/>
                <a:gd name="T14" fmla="*/ 100 w 211"/>
                <a:gd name="T15" fmla="*/ 109 h 117"/>
                <a:gd name="T16" fmla="*/ 100 w 211"/>
                <a:gd name="T17" fmla="*/ 109 h 117"/>
                <a:gd name="T18" fmla="*/ 211 w 211"/>
                <a:gd name="T19" fmla="*/ 94 h 117"/>
                <a:gd name="T20" fmla="*/ 194 w 211"/>
                <a:gd name="T21" fmla="*/ 0 h 117"/>
                <a:gd name="T22" fmla="*/ 0 w 211"/>
                <a:gd name="T23" fmla="*/ 26 h 117"/>
                <a:gd name="T24" fmla="*/ 1 w 211"/>
                <a:gd name="T25"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1" h="117">
                  <a:moveTo>
                    <a:pt x="1" y="31"/>
                  </a:moveTo>
                  <a:cubicBezTo>
                    <a:pt x="1" y="35"/>
                    <a:pt x="1" y="35"/>
                    <a:pt x="1" y="35"/>
                  </a:cubicBezTo>
                  <a:cubicBezTo>
                    <a:pt x="2" y="40"/>
                    <a:pt x="2" y="40"/>
                    <a:pt x="2" y="40"/>
                  </a:cubicBezTo>
                  <a:cubicBezTo>
                    <a:pt x="2" y="40"/>
                    <a:pt x="2" y="40"/>
                    <a:pt x="2" y="40"/>
                  </a:cubicBezTo>
                  <a:cubicBezTo>
                    <a:pt x="8" y="80"/>
                    <a:pt x="8" y="80"/>
                    <a:pt x="8" y="80"/>
                  </a:cubicBezTo>
                  <a:cubicBezTo>
                    <a:pt x="11" y="91"/>
                    <a:pt x="16" y="100"/>
                    <a:pt x="24" y="106"/>
                  </a:cubicBezTo>
                  <a:cubicBezTo>
                    <a:pt x="32" y="114"/>
                    <a:pt x="40" y="117"/>
                    <a:pt x="51" y="116"/>
                  </a:cubicBezTo>
                  <a:cubicBezTo>
                    <a:pt x="100" y="109"/>
                    <a:pt x="100" y="109"/>
                    <a:pt x="100" y="109"/>
                  </a:cubicBezTo>
                  <a:cubicBezTo>
                    <a:pt x="100" y="109"/>
                    <a:pt x="100" y="109"/>
                    <a:pt x="100" y="109"/>
                  </a:cubicBezTo>
                  <a:cubicBezTo>
                    <a:pt x="211" y="94"/>
                    <a:pt x="211" y="94"/>
                    <a:pt x="211" y="94"/>
                  </a:cubicBezTo>
                  <a:cubicBezTo>
                    <a:pt x="194" y="0"/>
                    <a:pt x="194" y="0"/>
                    <a:pt x="194" y="0"/>
                  </a:cubicBezTo>
                  <a:cubicBezTo>
                    <a:pt x="0" y="26"/>
                    <a:pt x="0" y="26"/>
                    <a:pt x="0" y="26"/>
                  </a:cubicBezTo>
                  <a:cubicBezTo>
                    <a:pt x="1" y="31"/>
                    <a:pt x="1" y="31"/>
                    <a:pt x="1" y="31"/>
                  </a:cubicBezTo>
                  <a:close/>
                </a:path>
              </a:pathLst>
            </a:custGeom>
            <a:solidFill>
              <a:srgbClr val="24242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425B97"/>
                </a:solidFill>
              </a:endParaRPr>
            </a:p>
          </p:txBody>
        </p:sp>
        <p:sp>
          <p:nvSpPr>
            <p:cNvPr id="60" name="íṥḷïḓè"/>
            <p:cNvSpPr/>
            <p:nvPr/>
          </p:nvSpPr>
          <p:spPr bwMode="auto">
            <a:xfrm>
              <a:off x="6089336" y="2921723"/>
              <a:ext cx="307432" cy="642261"/>
            </a:xfrm>
            <a:custGeom>
              <a:avLst/>
              <a:gdLst>
                <a:gd name="T0" fmla="*/ 0 w 171"/>
                <a:gd name="T1" fmla="*/ 356 h 356"/>
                <a:gd name="T2" fmla="*/ 156 w 171"/>
                <a:gd name="T3" fmla="*/ 203 h 356"/>
                <a:gd name="T4" fmla="*/ 150 w 171"/>
                <a:gd name="T5" fmla="*/ 59 h 356"/>
                <a:gd name="T6" fmla="*/ 0 w 171"/>
                <a:gd name="T7" fmla="*/ 0 h 356"/>
                <a:gd name="T8" fmla="*/ 0 w 171"/>
                <a:gd name="T9" fmla="*/ 356 h 356"/>
              </a:gdLst>
              <a:ahLst/>
              <a:cxnLst>
                <a:cxn ang="0">
                  <a:pos x="T0" y="T1"/>
                </a:cxn>
                <a:cxn ang="0">
                  <a:pos x="T2" y="T3"/>
                </a:cxn>
                <a:cxn ang="0">
                  <a:pos x="T4" y="T5"/>
                </a:cxn>
                <a:cxn ang="0">
                  <a:pos x="T6" y="T7"/>
                </a:cxn>
                <a:cxn ang="0">
                  <a:pos x="T8" y="T9"/>
                </a:cxn>
              </a:cxnLst>
              <a:rect l="0" t="0" r="r" b="b"/>
              <a:pathLst>
                <a:path w="171" h="356">
                  <a:moveTo>
                    <a:pt x="0" y="356"/>
                  </a:moveTo>
                  <a:cubicBezTo>
                    <a:pt x="69" y="348"/>
                    <a:pt x="135" y="294"/>
                    <a:pt x="156" y="203"/>
                  </a:cubicBezTo>
                  <a:cubicBezTo>
                    <a:pt x="169" y="145"/>
                    <a:pt x="171" y="93"/>
                    <a:pt x="150" y="59"/>
                  </a:cubicBezTo>
                  <a:cubicBezTo>
                    <a:pt x="122" y="11"/>
                    <a:pt x="59" y="1"/>
                    <a:pt x="0" y="0"/>
                  </a:cubicBezTo>
                  <a:lnTo>
                    <a:pt x="0" y="356"/>
                  </a:lnTo>
                  <a:close/>
                </a:path>
              </a:pathLst>
            </a:custGeom>
            <a:solidFill>
              <a:srgbClr val="75524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425B97"/>
                </a:solidFill>
              </a:endParaRPr>
            </a:p>
          </p:txBody>
        </p:sp>
        <p:sp>
          <p:nvSpPr>
            <p:cNvPr id="61" name="íšḻídè"/>
            <p:cNvSpPr/>
            <p:nvPr/>
          </p:nvSpPr>
          <p:spPr bwMode="auto">
            <a:xfrm>
              <a:off x="5743855" y="3605837"/>
              <a:ext cx="358418" cy="631607"/>
            </a:xfrm>
            <a:custGeom>
              <a:avLst/>
              <a:gdLst>
                <a:gd name="T0" fmla="*/ 51 w 199"/>
                <a:gd name="T1" fmla="*/ 350 h 350"/>
                <a:gd name="T2" fmla="*/ 49 w 199"/>
                <a:gd name="T3" fmla="*/ 189 h 350"/>
                <a:gd name="T4" fmla="*/ 0 w 199"/>
                <a:gd name="T5" fmla="*/ 56 h 350"/>
                <a:gd name="T6" fmla="*/ 109 w 199"/>
                <a:gd name="T7" fmla="*/ 0 h 350"/>
                <a:gd name="T8" fmla="*/ 170 w 199"/>
                <a:gd name="T9" fmla="*/ 0 h 350"/>
                <a:gd name="T10" fmla="*/ 199 w 199"/>
                <a:gd name="T11" fmla="*/ 0 h 350"/>
                <a:gd name="T12" fmla="*/ 199 w 199"/>
                <a:gd name="T13" fmla="*/ 350 h 350"/>
                <a:gd name="T14" fmla="*/ 51 w 199"/>
                <a:gd name="T15" fmla="*/ 350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350">
                  <a:moveTo>
                    <a:pt x="51" y="350"/>
                  </a:moveTo>
                  <a:cubicBezTo>
                    <a:pt x="49" y="189"/>
                    <a:pt x="49" y="189"/>
                    <a:pt x="49" y="189"/>
                  </a:cubicBezTo>
                  <a:cubicBezTo>
                    <a:pt x="0" y="56"/>
                    <a:pt x="0" y="56"/>
                    <a:pt x="0" y="56"/>
                  </a:cubicBezTo>
                  <a:cubicBezTo>
                    <a:pt x="20" y="35"/>
                    <a:pt x="54" y="18"/>
                    <a:pt x="109" y="0"/>
                  </a:cubicBezTo>
                  <a:cubicBezTo>
                    <a:pt x="170" y="0"/>
                    <a:pt x="170" y="0"/>
                    <a:pt x="170" y="0"/>
                  </a:cubicBezTo>
                  <a:cubicBezTo>
                    <a:pt x="199" y="0"/>
                    <a:pt x="199" y="0"/>
                    <a:pt x="199" y="0"/>
                  </a:cubicBezTo>
                  <a:cubicBezTo>
                    <a:pt x="199" y="350"/>
                    <a:pt x="199" y="350"/>
                    <a:pt x="199" y="350"/>
                  </a:cubicBezTo>
                  <a:lnTo>
                    <a:pt x="51" y="350"/>
                  </a:lnTo>
                  <a:close/>
                </a:path>
              </a:pathLst>
            </a:custGeom>
            <a:solidFill>
              <a:srgbClr val="4848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425B97"/>
                </a:solidFill>
              </a:endParaRPr>
            </a:p>
          </p:txBody>
        </p:sp>
        <p:sp>
          <p:nvSpPr>
            <p:cNvPr id="62" name="íSḷîḓè"/>
            <p:cNvSpPr/>
            <p:nvPr/>
          </p:nvSpPr>
          <p:spPr bwMode="auto">
            <a:xfrm>
              <a:off x="5941708" y="3488648"/>
              <a:ext cx="302106" cy="535724"/>
            </a:xfrm>
            <a:custGeom>
              <a:avLst/>
              <a:gdLst>
                <a:gd name="T0" fmla="*/ 397 w 397"/>
                <a:gd name="T1" fmla="*/ 154 h 704"/>
                <a:gd name="T2" fmla="*/ 203 w 397"/>
                <a:gd name="T3" fmla="*/ 704 h 704"/>
                <a:gd name="T4" fmla="*/ 0 w 397"/>
                <a:gd name="T5" fmla="*/ 154 h 704"/>
                <a:gd name="T6" fmla="*/ 71 w 397"/>
                <a:gd name="T7" fmla="*/ 152 h 704"/>
                <a:gd name="T8" fmla="*/ 71 w 397"/>
                <a:gd name="T9" fmla="*/ 0 h 704"/>
                <a:gd name="T10" fmla="*/ 331 w 397"/>
                <a:gd name="T11" fmla="*/ 0 h 704"/>
                <a:gd name="T12" fmla="*/ 331 w 397"/>
                <a:gd name="T13" fmla="*/ 152 h 704"/>
                <a:gd name="T14" fmla="*/ 397 w 397"/>
                <a:gd name="T15" fmla="*/ 154 h 7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7" h="704">
                  <a:moveTo>
                    <a:pt x="397" y="154"/>
                  </a:moveTo>
                  <a:lnTo>
                    <a:pt x="203" y="704"/>
                  </a:lnTo>
                  <a:lnTo>
                    <a:pt x="0" y="154"/>
                  </a:lnTo>
                  <a:lnTo>
                    <a:pt x="71" y="152"/>
                  </a:lnTo>
                  <a:lnTo>
                    <a:pt x="71" y="0"/>
                  </a:lnTo>
                  <a:lnTo>
                    <a:pt x="331" y="0"/>
                  </a:lnTo>
                  <a:lnTo>
                    <a:pt x="331" y="152"/>
                  </a:lnTo>
                  <a:lnTo>
                    <a:pt x="397" y="154"/>
                  </a:lnTo>
                  <a:close/>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425B97"/>
                </a:solidFill>
              </a:endParaRPr>
            </a:p>
          </p:txBody>
        </p:sp>
        <p:sp>
          <p:nvSpPr>
            <p:cNvPr id="63" name="íṣļîḑè"/>
            <p:cNvSpPr/>
            <p:nvPr/>
          </p:nvSpPr>
          <p:spPr bwMode="auto">
            <a:xfrm>
              <a:off x="5988888" y="3488648"/>
              <a:ext cx="208506" cy="176545"/>
            </a:xfrm>
            <a:custGeom>
              <a:avLst/>
              <a:gdLst>
                <a:gd name="T0" fmla="*/ 0 w 116"/>
                <a:gd name="T1" fmla="*/ 64 h 98"/>
                <a:gd name="T2" fmla="*/ 4 w 116"/>
                <a:gd name="T3" fmla="*/ 64 h 98"/>
                <a:gd name="T4" fmla="*/ 4 w 116"/>
                <a:gd name="T5" fmla="*/ 0 h 98"/>
                <a:gd name="T6" fmla="*/ 114 w 116"/>
                <a:gd name="T7" fmla="*/ 0 h 98"/>
                <a:gd name="T8" fmla="*/ 114 w 116"/>
                <a:gd name="T9" fmla="*/ 64 h 98"/>
                <a:gd name="T10" fmla="*/ 116 w 116"/>
                <a:gd name="T11" fmla="*/ 64 h 98"/>
                <a:gd name="T12" fmla="*/ 60 w 116"/>
                <a:gd name="T13" fmla="*/ 98 h 98"/>
                <a:gd name="T14" fmla="*/ 0 w 116"/>
                <a:gd name="T15" fmla="*/ 6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98">
                  <a:moveTo>
                    <a:pt x="0" y="64"/>
                  </a:moveTo>
                  <a:cubicBezTo>
                    <a:pt x="4" y="64"/>
                    <a:pt x="4" y="64"/>
                    <a:pt x="4" y="64"/>
                  </a:cubicBezTo>
                  <a:cubicBezTo>
                    <a:pt x="4" y="0"/>
                    <a:pt x="4" y="0"/>
                    <a:pt x="4" y="0"/>
                  </a:cubicBezTo>
                  <a:cubicBezTo>
                    <a:pt x="114" y="0"/>
                    <a:pt x="114" y="0"/>
                    <a:pt x="114" y="0"/>
                  </a:cubicBezTo>
                  <a:cubicBezTo>
                    <a:pt x="114" y="64"/>
                    <a:pt x="114" y="64"/>
                    <a:pt x="114" y="64"/>
                  </a:cubicBezTo>
                  <a:cubicBezTo>
                    <a:pt x="116" y="64"/>
                    <a:pt x="116" y="64"/>
                    <a:pt x="116" y="64"/>
                  </a:cubicBezTo>
                  <a:cubicBezTo>
                    <a:pt x="103" y="81"/>
                    <a:pt x="83" y="98"/>
                    <a:pt x="60" y="98"/>
                  </a:cubicBezTo>
                  <a:cubicBezTo>
                    <a:pt x="36" y="98"/>
                    <a:pt x="14" y="81"/>
                    <a:pt x="0" y="64"/>
                  </a:cubicBezTo>
                  <a:close/>
                </a:path>
              </a:pathLst>
            </a:custGeom>
            <a:solidFill>
              <a:srgbClr val="E0DAA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425B97"/>
                </a:solidFill>
              </a:endParaRPr>
            </a:p>
          </p:txBody>
        </p:sp>
        <p:sp>
          <p:nvSpPr>
            <p:cNvPr id="64" name="î$ľiḋe"/>
            <p:cNvSpPr/>
            <p:nvPr/>
          </p:nvSpPr>
          <p:spPr bwMode="auto">
            <a:xfrm>
              <a:off x="5995736" y="3488648"/>
              <a:ext cx="197853" cy="126321"/>
            </a:xfrm>
            <a:custGeom>
              <a:avLst/>
              <a:gdLst>
                <a:gd name="T0" fmla="*/ 0 w 110"/>
                <a:gd name="T1" fmla="*/ 62 h 70"/>
                <a:gd name="T2" fmla="*/ 0 w 110"/>
                <a:gd name="T3" fmla="*/ 0 h 70"/>
                <a:gd name="T4" fmla="*/ 110 w 110"/>
                <a:gd name="T5" fmla="*/ 0 h 70"/>
                <a:gd name="T6" fmla="*/ 110 w 110"/>
                <a:gd name="T7" fmla="*/ 62 h 70"/>
                <a:gd name="T8" fmla="*/ 55 w 110"/>
                <a:gd name="T9" fmla="*/ 70 h 70"/>
                <a:gd name="T10" fmla="*/ 0 w 110"/>
                <a:gd name="T11" fmla="*/ 62 h 70"/>
              </a:gdLst>
              <a:ahLst/>
              <a:cxnLst>
                <a:cxn ang="0">
                  <a:pos x="T0" y="T1"/>
                </a:cxn>
                <a:cxn ang="0">
                  <a:pos x="T2" y="T3"/>
                </a:cxn>
                <a:cxn ang="0">
                  <a:pos x="T4" y="T5"/>
                </a:cxn>
                <a:cxn ang="0">
                  <a:pos x="T6" y="T7"/>
                </a:cxn>
                <a:cxn ang="0">
                  <a:pos x="T8" y="T9"/>
                </a:cxn>
                <a:cxn ang="0">
                  <a:pos x="T10" y="T11"/>
                </a:cxn>
              </a:cxnLst>
              <a:rect l="0" t="0" r="r" b="b"/>
              <a:pathLst>
                <a:path w="110" h="70">
                  <a:moveTo>
                    <a:pt x="0" y="62"/>
                  </a:moveTo>
                  <a:cubicBezTo>
                    <a:pt x="0" y="0"/>
                    <a:pt x="0" y="0"/>
                    <a:pt x="0" y="0"/>
                  </a:cubicBezTo>
                  <a:cubicBezTo>
                    <a:pt x="110" y="0"/>
                    <a:pt x="110" y="0"/>
                    <a:pt x="110" y="0"/>
                  </a:cubicBezTo>
                  <a:cubicBezTo>
                    <a:pt x="110" y="62"/>
                    <a:pt x="110" y="62"/>
                    <a:pt x="110" y="62"/>
                  </a:cubicBezTo>
                  <a:cubicBezTo>
                    <a:pt x="93" y="67"/>
                    <a:pt x="74" y="70"/>
                    <a:pt x="55" y="70"/>
                  </a:cubicBezTo>
                  <a:cubicBezTo>
                    <a:pt x="36" y="70"/>
                    <a:pt x="18" y="67"/>
                    <a:pt x="0" y="62"/>
                  </a:cubicBezTo>
                  <a:close/>
                </a:path>
              </a:pathLst>
            </a:custGeom>
            <a:solidFill>
              <a:srgbClr val="CAC5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425B97"/>
                </a:solidFill>
              </a:endParaRPr>
            </a:p>
          </p:txBody>
        </p:sp>
        <p:sp>
          <p:nvSpPr>
            <p:cNvPr id="65" name="ïŝḷíḋé"/>
            <p:cNvSpPr/>
            <p:nvPr/>
          </p:nvSpPr>
          <p:spPr bwMode="auto">
            <a:xfrm>
              <a:off x="5969103" y="3488648"/>
              <a:ext cx="124039" cy="281560"/>
            </a:xfrm>
            <a:custGeom>
              <a:avLst/>
              <a:gdLst>
                <a:gd name="T0" fmla="*/ 163 w 163"/>
                <a:gd name="T1" fmla="*/ 370 h 370"/>
                <a:gd name="T2" fmla="*/ 0 w 163"/>
                <a:gd name="T3" fmla="*/ 154 h 370"/>
                <a:gd name="T4" fmla="*/ 35 w 163"/>
                <a:gd name="T5" fmla="*/ 152 h 370"/>
                <a:gd name="T6" fmla="*/ 35 w 163"/>
                <a:gd name="T7" fmla="*/ 0 h 370"/>
                <a:gd name="T8" fmla="*/ 163 w 163"/>
                <a:gd name="T9" fmla="*/ 0 h 370"/>
                <a:gd name="T10" fmla="*/ 163 w 163"/>
                <a:gd name="T11" fmla="*/ 370 h 370"/>
              </a:gdLst>
              <a:ahLst/>
              <a:cxnLst>
                <a:cxn ang="0">
                  <a:pos x="T0" y="T1"/>
                </a:cxn>
                <a:cxn ang="0">
                  <a:pos x="T2" y="T3"/>
                </a:cxn>
                <a:cxn ang="0">
                  <a:pos x="T4" y="T5"/>
                </a:cxn>
                <a:cxn ang="0">
                  <a:pos x="T6" y="T7"/>
                </a:cxn>
                <a:cxn ang="0">
                  <a:pos x="T8" y="T9"/>
                </a:cxn>
                <a:cxn ang="0">
                  <a:pos x="T10" y="T11"/>
                </a:cxn>
              </a:cxnLst>
              <a:rect l="0" t="0" r="r" b="b"/>
              <a:pathLst>
                <a:path w="163" h="370">
                  <a:moveTo>
                    <a:pt x="163" y="370"/>
                  </a:moveTo>
                  <a:lnTo>
                    <a:pt x="0" y="154"/>
                  </a:lnTo>
                  <a:lnTo>
                    <a:pt x="35" y="152"/>
                  </a:lnTo>
                  <a:lnTo>
                    <a:pt x="35" y="0"/>
                  </a:lnTo>
                  <a:lnTo>
                    <a:pt x="163" y="0"/>
                  </a:lnTo>
                  <a:lnTo>
                    <a:pt x="163" y="370"/>
                  </a:lnTo>
                  <a:close/>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425B97"/>
                </a:solidFill>
              </a:endParaRPr>
            </a:p>
          </p:txBody>
        </p:sp>
        <p:sp>
          <p:nvSpPr>
            <p:cNvPr id="66" name="i$ḻîḓê"/>
            <p:cNvSpPr/>
            <p:nvPr/>
          </p:nvSpPr>
          <p:spPr bwMode="auto">
            <a:xfrm>
              <a:off x="5988888" y="3488648"/>
              <a:ext cx="104253" cy="178829"/>
            </a:xfrm>
            <a:custGeom>
              <a:avLst/>
              <a:gdLst>
                <a:gd name="T0" fmla="*/ 0 w 58"/>
                <a:gd name="T1" fmla="*/ 64 h 99"/>
                <a:gd name="T2" fmla="*/ 4 w 58"/>
                <a:gd name="T3" fmla="*/ 64 h 99"/>
                <a:gd name="T4" fmla="*/ 4 w 58"/>
                <a:gd name="T5" fmla="*/ 0 h 99"/>
                <a:gd name="T6" fmla="*/ 58 w 58"/>
                <a:gd name="T7" fmla="*/ 0 h 99"/>
                <a:gd name="T8" fmla="*/ 58 w 58"/>
                <a:gd name="T9" fmla="*/ 98 h 99"/>
                <a:gd name="T10" fmla="*/ 58 w 58"/>
                <a:gd name="T11" fmla="*/ 98 h 99"/>
                <a:gd name="T12" fmla="*/ 0 w 58"/>
                <a:gd name="T13" fmla="*/ 64 h 99"/>
              </a:gdLst>
              <a:ahLst/>
              <a:cxnLst>
                <a:cxn ang="0">
                  <a:pos x="T0" y="T1"/>
                </a:cxn>
                <a:cxn ang="0">
                  <a:pos x="T2" y="T3"/>
                </a:cxn>
                <a:cxn ang="0">
                  <a:pos x="T4" y="T5"/>
                </a:cxn>
                <a:cxn ang="0">
                  <a:pos x="T6" y="T7"/>
                </a:cxn>
                <a:cxn ang="0">
                  <a:pos x="T8" y="T9"/>
                </a:cxn>
                <a:cxn ang="0">
                  <a:pos x="T10" y="T11"/>
                </a:cxn>
                <a:cxn ang="0">
                  <a:pos x="T12" y="T13"/>
                </a:cxn>
              </a:cxnLst>
              <a:rect l="0" t="0" r="r" b="b"/>
              <a:pathLst>
                <a:path w="58" h="99">
                  <a:moveTo>
                    <a:pt x="0" y="64"/>
                  </a:moveTo>
                  <a:cubicBezTo>
                    <a:pt x="4" y="64"/>
                    <a:pt x="4" y="64"/>
                    <a:pt x="4" y="64"/>
                  </a:cubicBezTo>
                  <a:cubicBezTo>
                    <a:pt x="4" y="0"/>
                    <a:pt x="4" y="0"/>
                    <a:pt x="4" y="0"/>
                  </a:cubicBezTo>
                  <a:cubicBezTo>
                    <a:pt x="58" y="0"/>
                    <a:pt x="58" y="0"/>
                    <a:pt x="58" y="0"/>
                  </a:cubicBezTo>
                  <a:cubicBezTo>
                    <a:pt x="58" y="98"/>
                    <a:pt x="58" y="98"/>
                    <a:pt x="58" y="98"/>
                  </a:cubicBezTo>
                  <a:cubicBezTo>
                    <a:pt x="58" y="98"/>
                    <a:pt x="58" y="98"/>
                    <a:pt x="58" y="98"/>
                  </a:cubicBezTo>
                  <a:cubicBezTo>
                    <a:pt x="35" y="99"/>
                    <a:pt x="14" y="81"/>
                    <a:pt x="0" y="64"/>
                  </a:cubicBezTo>
                  <a:close/>
                </a:path>
              </a:pathLst>
            </a:custGeom>
            <a:solidFill>
              <a:srgbClr val="EAE5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425B97"/>
                </a:solidFill>
              </a:endParaRPr>
            </a:p>
          </p:txBody>
        </p:sp>
        <p:sp>
          <p:nvSpPr>
            <p:cNvPr id="67" name="îṡľíḋe"/>
            <p:cNvSpPr/>
            <p:nvPr/>
          </p:nvSpPr>
          <p:spPr bwMode="auto">
            <a:xfrm>
              <a:off x="5995736" y="3488648"/>
              <a:ext cx="97404" cy="126321"/>
            </a:xfrm>
            <a:custGeom>
              <a:avLst/>
              <a:gdLst>
                <a:gd name="T0" fmla="*/ 0 w 54"/>
                <a:gd name="T1" fmla="*/ 62 h 70"/>
                <a:gd name="T2" fmla="*/ 0 w 54"/>
                <a:gd name="T3" fmla="*/ 0 h 70"/>
                <a:gd name="T4" fmla="*/ 54 w 54"/>
                <a:gd name="T5" fmla="*/ 0 h 70"/>
                <a:gd name="T6" fmla="*/ 54 w 54"/>
                <a:gd name="T7" fmla="*/ 70 h 70"/>
                <a:gd name="T8" fmla="*/ 0 w 54"/>
                <a:gd name="T9" fmla="*/ 62 h 70"/>
              </a:gdLst>
              <a:ahLst/>
              <a:cxnLst>
                <a:cxn ang="0">
                  <a:pos x="T0" y="T1"/>
                </a:cxn>
                <a:cxn ang="0">
                  <a:pos x="T2" y="T3"/>
                </a:cxn>
                <a:cxn ang="0">
                  <a:pos x="T4" y="T5"/>
                </a:cxn>
                <a:cxn ang="0">
                  <a:pos x="T6" y="T7"/>
                </a:cxn>
                <a:cxn ang="0">
                  <a:pos x="T8" y="T9"/>
                </a:cxn>
              </a:cxnLst>
              <a:rect l="0" t="0" r="r" b="b"/>
              <a:pathLst>
                <a:path w="54" h="70">
                  <a:moveTo>
                    <a:pt x="0" y="62"/>
                  </a:moveTo>
                  <a:cubicBezTo>
                    <a:pt x="0" y="0"/>
                    <a:pt x="0" y="0"/>
                    <a:pt x="0" y="0"/>
                  </a:cubicBezTo>
                  <a:cubicBezTo>
                    <a:pt x="54" y="0"/>
                    <a:pt x="54" y="0"/>
                    <a:pt x="54" y="0"/>
                  </a:cubicBezTo>
                  <a:cubicBezTo>
                    <a:pt x="54" y="70"/>
                    <a:pt x="54" y="70"/>
                    <a:pt x="54" y="70"/>
                  </a:cubicBezTo>
                  <a:cubicBezTo>
                    <a:pt x="36" y="70"/>
                    <a:pt x="17" y="67"/>
                    <a:pt x="0" y="62"/>
                  </a:cubicBezTo>
                  <a:close/>
                </a:path>
              </a:pathLst>
            </a:custGeom>
            <a:solidFill>
              <a:srgbClr val="DAD6B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425B97"/>
                </a:solidFill>
              </a:endParaRPr>
            </a:p>
          </p:txBody>
        </p:sp>
        <p:sp>
          <p:nvSpPr>
            <p:cNvPr id="68" name="isḻïḍe"/>
            <p:cNvSpPr/>
            <p:nvPr/>
          </p:nvSpPr>
          <p:spPr bwMode="auto">
            <a:xfrm>
              <a:off x="6014000" y="3665193"/>
              <a:ext cx="159804" cy="101210"/>
            </a:xfrm>
            <a:custGeom>
              <a:avLst/>
              <a:gdLst>
                <a:gd name="T0" fmla="*/ 0 w 210"/>
                <a:gd name="T1" fmla="*/ 26 h 133"/>
                <a:gd name="T2" fmla="*/ 106 w 210"/>
                <a:gd name="T3" fmla="*/ 133 h 133"/>
                <a:gd name="T4" fmla="*/ 210 w 210"/>
                <a:gd name="T5" fmla="*/ 22 h 133"/>
                <a:gd name="T6" fmla="*/ 106 w 210"/>
                <a:gd name="T7" fmla="*/ 0 h 133"/>
                <a:gd name="T8" fmla="*/ 0 w 210"/>
                <a:gd name="T9" fmla="*/ 26 h 133"/>
              </a:gdLst>
              <a:ahLst/>
              <a:cxnLst>
                <a:cxn ang="0">
                  <a:pos x="T0" y="T1"/>
                </a:cxn>
                <a:cxn ang="0">
                  <a:pos x="T2" y="T3"/>
                </a:cxn>
                <a:cxn ang="0">
                  <a:pos x="T4" y="T5"/>
                </a:cxn>
                <a:cxn ang="0">
                  <a:pos x="T6" y="T7"/>
                </a:cxn>
                <a:cxn ang="0">
                  <a:pos x="T8" y="T9"/>
                </a:cxn>
              </a:cxnLst>
              <a:rect l="0" t="0" r="r" b="b"/>
              <a:pathLst>
                <a:path w="210" h="133">
                  <a:moveTo>
                    <a:pt x="0" y="26"/>
                  </a:moveTo>
                  <a:lnTo>
                    <a:pt x="106" y="133"/>
                  </a:lnTo>
                  <a:lnTo>
                    <a:pt x="210" y="22"/>
                  </a:lnTo>
                  <a:lnTo>
                    <a:pt x="106" y="0"/>
                  </a:lnTo>
                  <a:lnTo>
                    <a:pt x="0" y="26"/>
                  </a:lnTo>
                  <a:close/>
                </a:path>
              </a:pathLst>
            </a:custGeom>
            <a:solidFill>
              <a:srgbClr val="BFBFBF"/>
            </a:solidFill>
            <a:ln>
              <a:noFill/>
            </a:ln>
          </p:spPr>
          <p:txBody>
            <a:bodyPr anchor="ctr"/>
            <a:lstStyle/>
            <a:p>
              <a:pPr algn="ctr"/>
              <a:endParaRPr>
                <a:solidFill>
                  <a:srgbClr val="425B97"/>
                </a:solidFill>
              </a:endParaRPr>
            </a:p>
          </p:txBody>
        </p:sp>
        <p:sp>
          <p:nvSpPr>
            <p:cNvPr id="69" name="išḻíḋè"/>
            <p:cNvSpPr/>
            <p:nvPr/>
          </p:nvSpPr>
          <p:spPr bwMode="auto">
            <a:xfrm>
              <a:off x="6056614" y="3701720"/>
              <a:ext cx="73814" cy="340915"/>
            </a:xfrm>
            <a:custGeom>
              <a:avLst/>
              <a:gdLst>
                <a:gd name="T0" fmla="*/ 0 w 97"/>
                <a:gd name="T1" fmla="*/ 273 h 448"/>
                <a:gd name="T2" fmla="*/ 50 w 97"/>
                <a:gd name="T3" fmla="*/ 0 h 448"/>
                <a:gd name="T4" fmla="*/ 97 w 97"/>
                <a:gd name="T5" fmla="*/ 282 h 448"/>
                <a:gd name="T6" fmla="*/ 52 w 97"/>
                <a:gd name="T7" fmla="*/ 448 h 448"/>
                <a:gd name="T8" fmla="*/ 0 w 97"/>
                <a:gd name="T9" fmla="*/ 273 h 448"/>
              </a:gdLst>
              <a:ahLst/>
              <a:cxnLst>
                <a:cxn ang="0">
                  <a:pos x="T0" y="T1"/>
                </a:cxn>
                <a:cxn ang="0">
                  <a:pos x="T2" y="T3"/>
                </a:cxn>
                <a:cxn ang="0">
                  <a:pos x="T4" y="T5"/>
                </a:cxn>
                <a:cxn ang="0">
                  <a:pos x="T6" y="T7"/>
                </a:cxn>
                <a:cxn ang="0">
                  <a:pos x="T8" y="T9"/>
                </a:cxn>
              </a:cxnLst>
              <a:rect l="0" t="0" r="r" b="b"/>
              <a:pathLst>
                <a:path w="97" h="448">
                  <a:moveTo>
                    <a:pt x="0" y="273"/>
                  </a:moveTo>
                  <a:lnTo>
                    <a:pt x="50" y="0"/>
                  </a:lnTo>
                  <a:lnTo>
                    <a:pt x="97" y="282"/>
                  </a:lnTo>
                  <a:lnTo>
                    <a:pt x="52" y="448"/>
                  </a:lnTo>
                  <a:lnTo>
                    <a:pt x="0" y="273"/>
                  </a:lnTo>
                  <a:close/>
                </a:path>
              </a:pathLst>
            </a:custGeom>
            <a:solidFill>
              <a:srgbClr val="BFBFBF"/>
            </a:solidFill>
            <a:ln>
              <a:noFill/>
            </a:ln>
          </p:spPr>
          <p:txBody>
            <a:bodyPr anchor="ctr"/>
            <a:lstStyle/>
            <a:p>
              <a:pPr algn="ctr"/>
              <a:endParaRPr>
                <a:solidFill>
                  <a:srgbClr val="425B97"/>
                </a:solidFill>
              </a:endParaRPr>
            </a:p>
          </p:txBody>
        </p:sp>
        <p:sp>
          <p:nvSpPr>
            <p:cNvPr id="70" name="ïsļïḓè"/>
            <p:cNvSpPr/>
            <p:nvPr/>
          </p:nvSpPr>
          <p:spPr bwMode="auto">
            <a:xfrm>
              <a:off x="5788752" y="2921723"/>
              <a:ext cx="307432" cy="642261"/>
            </a:xfrm>
            <a:custGeom>
              <a:avLst/>
              <a:gdLst>
                <a:gd name="T0" fmla="*/ 171 w 171"/>
                <a:gd name="T1" fmla="*/ 356 h 356"/>
                <a:gd name="T2" fmla="*/ 16 w 171"/>
                <a:gd name="T3" fmla="*/ 203 h 356"/>
                <a:gd name="T4" fmla="*/ 21 w 171"/>
                <a:gd name="T5" fmla="*/ 59 h 356"/>
                <a:gd name="T6" fmla="*/ 171 w 171"/>
                <a:gd name="T7" fmla="*/ 0 h 356"/>
                <a:gd name="T8" fmla="*/ 171 w 171"/>
                <a:gd name="T9" fmla="*/ 356 h 356"/>
              </a:gdLst>
              <a:ahLst/>
              <a:cxnLst>
                <a:cxn ang="0">
                  <a:pos x="T0" y="T1"/>
                </a:cxn>
                <a:cxn ang="0">
                  <a:pos x="T2" y="T3"/>
                </a:cxn>
                <a:cxn ang="0">
                  <a:pos x="T4" y="T5"/>
                </a:cxn>
                <a:cxn ang="0">
                  <a:pos x="T6" y="T7"/>
                </a:cxn>
                <a:cxn ang="0">
                  <a:pos x="T8" y="T9"/>
                </a:cxn>
              </a:cxnLst>
              <a:rect l="0" t="0" r="r" b="b"/>
              <a:pathLst>
                <a:path w="171" h="356">
                  <a:moveTo>
                    <a:pt x="171" y="356"/>
                  </a:moveTo>
                  <a:cubicBezTo>
                    <a:pt x="102" y="348"/>
                    <a:pt x="37" y="294"/>
                    <a:pt x="16" y="203"/>
                  </a:cubicBezTo>
                  <a:cubicBezTo>
                    <a:pt x="2" y="145"/>
                    <a:pt x="0" y="93"/>
                    <a:pt x="21" y="59"/>
                  </a:cubicBezTo>
                  <a:cubicBezTo>
                    <a:pt x="50" y="11"/>
                    <a:pt x="112" y="1"/>
                    <a:pt x="171" y="0"/>
                  </a:cubicBezTo>
                  <a:lnTo>
                    <a:pt x="171" y="356"/>
                  </a:lnTo>
                  <a:close/>
                </a:path>
              </a:pathLst>
            </a:custGeom>
            <a:solidFill>
              <a:srgbClr val="75524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425B97"/>
                </a:solidFill>
              </a:endParaRPr>
            </a:p>
          </p:txBody>
        </p:sp>
        <p:sp>
          <p:nvSpPr>
            <p:cNvPr id="71" name="íṧḷiḍé"/>
            <p:cNvSpPr/>
            <p:nvPr/>
          </p:nvSpPr>
          <p:spPr bwMode="auto">
            <a:xfrm>
              <a:off x="5835172" y="3073157"/>
              <a:ext cx="509851" cy="610299"/>
            </a:xfrm>
            <a:custGeom>
              <a:avLst/>
              <a:gdLst>
                <a:gd name="T0" fmla="*/ 142 w 283"/>
                <a:gd name="T1" fmla="*/ 0 h 338"/>
                <a:gd name="T2" fmla="*/ 151 w 283"/>
                <a:gd name="T3" fmla="*/ 0 h 338"/>
                <a:gd name="T4" fmla="*/ 246 w 283"/>
                <a:gd name="T5" fmla="*/ 0 h 338"/>
                <a:gd name="T6" fmla="*/ 253 w 283"/>
                <a:gd name="T7" fmla="*/ 33 h 338"/>
                <a:gd name="T8" fmla="*/ 282 w 283"/>
                <a:gd name="T9" fmla="*/ 67 h 338"/>
                <a:gd name="T10" fmla="*/ 282 w 283"/>
                <a:gd name="T11" fmla="*/ 143 h 338"/>
                <a:gd name="T12" fmla="*/ 3 w 283"/>
                <a:gd name="T13" fmla="*/ 141 h 338"/>
                <a:gd name="T14" fmla="*/ 4 w 283"/>
                <a:gd name="T15" fmla="*/ 32 h 338"/>
                <a:gd name="T16" fmla="*/ 25 w 283"/>
                <a:gd name="T17" fmla="*/ 0 h 338"/>
                <a:gd name="T18" fmla="*/ 133 w 283"/>
                <a:gd name="T19" fmla="*/ 0 h 338"/>
                <a:gd name="T20" fmla="*/ 142 w 283"/>
                <a:gd name="T2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3" h="338">
                  <a:moveTo>
                    <a:pt x="142" y="0"/>
                  </a:moveTo>
                  <a:cubicBezTo>
                    <a:pt x="145" y="0"/>
                    <a:pt x="148" y="0"/>
                    <a:pt x="151" y="0"/>
                  </a:cubicBezTo>
                  <a:cubicBezTo>
                    <a:pt x="246" y="0"/>
                    <a:pt x="246" y="0"/>
                    <a:pt x="246" y="0"/>
                  </a:cubicBezTo>
                  <a:cubicBezTo>
                    <a:pt x="253" y="33"/>
                    <a:pt x="253" y="33"/>
                    <a:pt x="253" y="33"/>
                  </a:cubicBezTo>
                  <a:cubicBezTo>
                    <a:pt x="282" y="67"/>
                    <a:pt x="282" y="67"/>
                    <a:pt x="282" y="67"/>
                  </a:cubicBezTo>
                  <a:cubicBezTo>
                    <a:pt x="282" y="93"/>
                    <a:pt x="283" y="118"/>
                    <a:pt x="282" y="143"/>
                  </a:cubicBezTo>
                  <a:cubicBezTo>
                    <a:pt x="268" y="338"/>
                    <a:pt x="21" y="336"/>
                    <a:pt x="3" y="141"/>
                  </a:cubicBezTo>
                  <a:cubicBezTo>
                    <a:pt x="0" y="105"/>
                    <a:pt x="4" y="67"/>
                    <a:pt x="4" y="32"/>
                  </a:cubicBezTo>
                  <a:cubicBezTo>
                    <a:pt x="25" y="0"/>
                    <a:pt x="25" y="0"/>
                    <a:pt x="25" y="0"/>
                  </a:cubicBezTo>
                  <a:cubicBezTo>
                    <a:pt x="133" y="0"/>
                    <a:pt x="133" y="0"/>
                    <a:pt x="133" y="0"/>
                  </a:cubicBezTo>
                  <a:cubicBezTo>
                    <a:pt x="136" y="0"/>
                    <a:pt x="139" y="0"/>
                    <a:pt x="142" y="0"/>
                  </a:cubicBezTo>
                  <a:close/>
                </a:path>
              </a:pathLst>
            </a:custGeom>
            <a:solidFill>
              <a:srgbClr val="F7C2AB"/>
            </a:solidFill>
            <a:ln>
              <a:noFill/>
            </a:ln>
          </p:spPr>
          <p:txBody>
            <a:bodyPr anchor="ctr"/>
            <a:lstStyle/>
            <a:p>
              <a:pPr algn="ctr"/>
              <a:endParaRPr>
                <a:solidFill>
                  <a:srgbClr val="425B97"/>
                </a:solidFill>
              </a:endParaRPr>
            </a:p>
          </p:txBody>
        </p:sp>
        <p:sp>
          <p:nvSpPr>
            <p:cNvPr id="72" name="îṥḻïḓe"/>
            <p:cNvSpPr/>
            <p:nvPr/>
          </p:nvSpPr>
          <p:spPr bwMode="auto">
            <a:xfrm>
              <a:off x="5835172" y="3073157"/>
              <a:ext cx="261014" cy="522027"/>
            </a:xfrm>
            <a:custGeom>
              <a:avLst/>
              <a:gdLst>
                <a:gd name="T0" fmla="*/ 142 w 145"/>
                <a:gd name="T1" fmla="*/ 0 h 289"/>
                <a:gd name="T2" fmla="*/ 145 w 145"/>
                <a:gd name="T3" fmla="*/ 0 h 289"/>
                <a:gd name="T4" fmla="*/ 145 w 145"/>
                <a:gd name="T5" fmla="*/ 288 h 289"/>
                <a:gd name="T6" fmla="*/ 3 w 145"/>
                <a:gd name="T7" fmla="*/ 141 h 289"/>
                <a:gd name="T8" fmla="*/ 4 w 145"/>
                <a:gd name="T9" fmla="*/ 32 h 289"/>
                <a:gd name="T10" fmla="*/ 25 w 145"/>
                <a:gd name="T11" fmla="*/ 0 h 289"/>
                <a:gd name="T12" fmla="*/ 133 w 145"/>
                <a:gd name="T13" fmla="*/ 0 h 289"/>
                <a:gd name="T14" fmla="*/ 142 w 145"/>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289">
                  <a:moveTo>
                    <a:pt x="142" y="0"/>
                  </a:moveTo>
                  <a:cubicBezTo>
                    <a:pt x="143" y="0"/>
                    <a:pt x="144" y="0"/>
                    <a:pt x="145" y="0"/>
                  </a:cubicBezTo>
                  <a:cubicBezTo>
                    <a:pt x="145" y="288"/>
                    <a:pt x="145" y="288"/>
                    <a:pt x="145" y="288"/>
                  </a:cubicBezTo>
                  <a:cubicBezTo>
                    <a:pt x="79" y="289"/>
                    <a:pt x="12" y="239"/>
                    <a:pt x="3" y="141"/>
                  </a:cubicBezTo>
                  <a:cubicBezTo>
                    <a:pt x="0" y="105"/>
                    <a:pt x="4" y="67"/>
                    <a:pt x="4" y="32"/>
                  </a:cubicBezTo>
                  <a:cubicBezTo>
                    <a:pt x="25" y="0"/>
                    <a:pt x="25" y="0"/>
                    <a:pt x="25" y="0"/>
                  </a:cubicBezTo>
                  <a:cubicBezTo>
                    <a:pt x="133" y="0"/>
                    <a:pt x="133" y="0"/>
                    <a:pt x="133" y="0"/>
                  </a:cubicBezTo>
                  <a:cubicBezTo>
                    <a:pt x="136" y="0"/>
                    <a:pt x="139" y="0"/>
                    <a:pt x="142" y="0"/>
                  </a:cubicBezTo>
                  <a:close/>
                </a:path>
              </a:pathLst>
            </a:custGeom>
            <a:solidFill>
              <a:srgbClr val="FAD9CA"/>
            </a:solidFill>
            <a:ln>
              <a:noFill/>
            </a:ln>
          </p:spPr>
          <p:txBody>
            <a:bodyPr anchor="ctr"/>
            <a:lstStyle/>
            <a:p>
              <a:pPr algn="ctr"/>
              <a:endParaRPr>
                <a:solidFill>
                  <a:srgbClr val="425B97"/>
                </a:solidFill>
              </a:endParaRPr>
            </a:p>
          </p:txBody>
        </p:sp>
        <p:sp>
          <p:nvSpPr>
            <p:cNvPr id="73" name="iṩḻíde"/>
            <p:cNvSpPr/>
            <p:nvPr/>
          </p:nvSpPr>
          <p:spPr bwMode="auto">
            <a:xfrm>
              <a:off x="5801689" y="3024454"/>
              <a:ext cx="564641" cy="227531"/>
            </a:xfrm>
            <a:custGeom>
              <a:avLst/>
              <a:gdLst>
                <a:gd name="T0" fmla="*/ 314 w 314"/>
                <a:gd name="T1" fmla="*/ 75 h 126"/>
                <a:gd name="T2" fmla="*/ 304 w 314"/>
                <a:gd name="T3" fmla="*/ 113 h 126"/>
                <a:gd name="T4" fmla="*/ 21 w 314"/>
                <a:gd name="T5" fmla="*/ 119 h 126"/>
                <a:gd name="T6" fmla="*/ 14 w 314"/>
                <a:gd name="T7" fmla="*/ 45 h 126"/>
                <a:gd name="T8" fmla="*/ 60 w 314"/>
                <a:gd name="T9" fmla="*/ 15 h 126"/>
                <a:gd name="T10" fmla="*/ 164 w 314"/>
                <a:gd name="T11" fmla="*/ 16 h 126"/>
                <a:gd name="T12" fmla="*/ 166 w 314"/>
                <a:gd name="T13" fmla="*/ 16 h 126"/>
                <a:gd name="T14" fmla="*/ 166 w 314"/>
                <a:gd name="T15" fmla="*/ 15 h 126"/>
                <a:gd name="T16" fmla="*/ 219 w 314"/>
                <a:gd name="T17" fmla="*/ 15 h 126"/>
                <a:gd name="T18" fmla="*/ 219 w 314"/>
                <a:gd name="T19" fmla="*/ 15 h 126"/>
                <a:gd name="T20" fmla="*/ 235 w 314"/>
                <a:gd name="T21" fmla="*/ 15 h 126"/>
                <a:gd name="T22" fmla="*/ 314 w 314"/>
                <a:gd name="T23" fmla="*/ 73 h 126"/>
                <a:gd name="T24" fmla="*/ 314 w 314"/>
                <a:gd name="T25" fmla="*/ 7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126">
                  <a:moveTo>
                    <a:pt x="314" y="75"/>
                  </a:moveTo>
                  <a:cubicBezTo>
                    <a:pt x="304" y="113"/>
                    <a:pt x="304" y="113"/>
                    <a:pt x="304" y="113"/>
                  </a:cubicBezTo>
                  <a:cubicBezTo>
                    <a:pt x="187" y="126"/>
                    <a:pt x="41" y="0"/>
                    <a:pt x="21" y="119"/>
                  </a:cubicBezTo>
                  <a:cubicBezTo>
                    <a:pt x="20" y="89"/>
                    <a:pt x="0" y="90"/>
                    <a:pt x="14" y="45"/>
                  </a:cubicBezTo>
                  <a:cubicBezTo>
                    <a:pt x="28" y="63"/>
                    <a:pt x="23" y="15"/>
                    <a:pt x="60" y="15"/>
                  </a:cubicBezTo>
                  <a:cubicBezTo>
                    <a:pt x="164" y="16"/>
                    <a:pt x="164" y="16"/>
                    <a:pt x="164" y="16"/>
                  </a:cubicBezTo>
                  <a:cubicBezTo>
                    <a:pt x="166" y="16"/>
                    <a:pt x="166" y="16"/>
                    <a:pt x="166" y="16"/>
                  </a:cubicBezTo>
                  <a:cubicBezTo>
                    <a:pt x="166" y="15"/>
                    <a:pt x="166" y="15"/>
                    <a:pt x="166" y="15"/>
                  </a:cubicBezTo>
                  <a:cubicBezTo>
                    <a:pt x="219" y="15"/>
                    <a:pt x="219" y="15"/>
                    <a:pt x="219" y="15"/>
                  </a:cubicBezTo>
                  <a:cubicBezTo>
                    <a:pt x="219" y="15"/>
                    <a:pt x="219" y="15"/>
                    <a:pt x="219" y="15"/>
                  </a:cubicBezTo>
                  <a:cubicBezTo>
                    <a:pt x="235" y="15"/>
                    <a:pt x="235" y="15"/>
                    <a:pt x="235" y="15"/>
                  </a:cubicBezTo>
                  <a:cubicBezTo>
                    <a:pt x="282" y="15"/>
                    <a:pt x="313" y="41"/>
                    <a:pt x="314" y="73"/>
                  </a:cubicBezTo>
                  <a:cubicBezTo>
                    <a:pt x="314" y="75"/>
                    <a:pt x="314" y="75"/>
                    <a:pt x="314" y="75"/>
                  </a:cubicBezTo>
                  <a:close/>
                </a:path>
              </a:pathLst>
            </a:custGeom>
            <a:solidFill>
              <a:srgbClr val="75524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425B97"/>
                </a:solidFill>
              </a:endParaRPr>
            </a:p>
          </p:txBody>
        </p:sp>
        <p:sp>
          <p:nvSpPr>
            <p:cNvPr id="74" name="işľîḋè"/>
            <p:cNvSpPr/>
            <p:nvPr/>
          </p:nvSpPr>
          <p:spPr bwMode="auto">
            <a:xfrm>
              <a:off x="6051288" y="3241331"/>
              <a:ext cx="66966" cy="218399"/>
            </a:xfrm>
            <a:custGeom>
              <a:avLst/>
              <a:gdLst>
                <a:gd name="T0" fmla="*/ 62 w 88"/>
                <a:gd name="T1" fmla="*/ 0 h 287"/>
                <a:gd name="T2" fmla="*/ 0 w 88"/>
                <a:gd name="T3" fmla="*/ 287 h 287"/>
                <a:gd name="T4" fmla="*/ 88 w 88"/>
                <a:gd name="T5" fmla="*/ 275 h 287"/>
                <a:gd name="T6" fmla="*/ 62 w 88"/>
                <a:gd name="T7" fmla="*/ 0 h 287"/>
              </a:gdLst>
              <a:ahLst/>
              <a:cxnLst>
                <a:cxn ang="0">
                  <a:pos x="T0" y="T1"/>
                </a:cxn>
                <a:cxn ang="0">
                  <a:pos x="T2" y="T3"/>
                </a:cxn>
                <a:cxn ang="0">
                  <a:pos x="T4" y="T5"/>
                </a:cxn>
                <a:cxn ang="0">
                  <a:pos x="T6" y="T7"/>
                </a:cxn>
              </a:cxnLst>
              <a:rect l="0" t="0" r="r" b="b"/>
              <a:pathLst>
                <a:path w="88" h="287">
                  <a:moveTo>
                    <a:pt x="62" y="0"/>
                  </a:moveTo>
                  <a:lnTo>
                    <a:pt x="0" y="287"/>
                  </a:lnTo>
                  <a:lnTo>
                    <a:pt x="88" y="275"/>
                  </a:lnTo>
                  <a:lnTo>
                    <a:pt x="62" y="0"/>
                  </a:lnTo>
                  <a:close/>
                </a:path>
              </a:pathLst>
            </a:custGeom>
            <a:solidFill>
              <a:srgbClr val="F7C2AB"/>
            </a:solidFill>
            <a:ln>
              <a:noFill/>
            </a:ln>
          </p:spPr>
          <p:txBody>
            <a:bodyPr anchor="ctr"/>
            <a:lstStyle/>
            <a:p>
              <a:pPr algn="ctr"/>
              <a:endParaRPr>
                <a:solidFill>
                  <a:srgbClr val="425B97"/>
                </a:solidFill>
              </a:endParaRPr>
            </a:p>
          </p:txBody>
        </p:sp>
        <p:sp>
          <p:nvSpPr>
            <p:cNvPr id="75" name="îš1íḓé"/>
            <p:cNvSpPr/>
            <p:nvPr/>
          </p:nvSpPr>
          <p:spPr bwMode="auto">
            <a:xfrm>
              <a:off x="5617534" y="3678129"/>
              <a:ext cx="304389" cy="474847"/>
            </a:xfrm>
            <a:custGeom>
              <a:avLst/>
              <a:gdLst>
                <a:gd name="T0" fmla="*/ 165 w 169"/>
                <a:gd name="T1" fmla="*/ 15 h 263"/>
                <a:gd name="T2" fmla="*/ 161 w 169"/>
                <a:gd name="T3" fmla="*/ 14 h 263"/>
                <a:gd name="T4" fmla="*/ 156 w 169"/>
                <a:gd name="T5" fmla="*/ 12 h 263"/>
                <a:gd name="T6" fmla="*/ 156 w 169"/>
                <a:gd name="T7" fmla="*/ 12 h 263"/>
                <a:gd name="T8" fmla="*/ 116 w 169"/>
                <a:gd name="T9" fmla="*/ 2 h 263"/>
                <a:gd name="T10" fmla="*/ 85 w 169"/>
                <a:gd name="T11" fmla="*/ 6 h 263"/>
                <a:gd name="T12" fmla="*/ 65 w 169"/>
                <a:gd name="T13" fmla="*/ 27 h 263"/>
                <a:gd name="T14" fmla="*/ 49 w 169"/>
                <a:gd name="T15" fmla="*/ 74 h 263"/>
                <a:gd name="T16" fmla="*/ 50 w 169"/>
                <a:gd name="T17" fmla="*/ 74 h 263"/>
                <a:gd name="T18" fmla="*/ 7 w 169"/>
                <a:gd name="T19" fmla="*/ 204 h 263"/>
                <a:gd name="T20" fmla="*/ 40 w 169"/>
                <a:gd name="T21" fmla="*/ 257 h 263"/>
                <a:gd name="T22" fmla="*/ 40 w 169"/>
                <a:gd name="T23" fmla="*/ 257 h 263"/>
                <a:gd name="T24" fmla="*/ 100 w 169"/>
                <a:gd name="T25" fmla="*/ 227 h 263"/>
                <a:gd name="T26" fmla="*/ 169 w 169"/>
                <a:gd name="T27" fmla="*/ 16 h 263"/>
                <a:gd name="T28" fmla="*/ 165 w 169"/>
                <a:gd name="T29" fmla="*/ 15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9" h="263">
                  <a:moveTo>
                    <a:pt x="165" y="15"/>
                  </a:moveTo>
                  <a:cubicBezTo>
                    <a:pt x="161" y="14"/>
                    <a:pt x="161" y="14"/>
                    <a:pt x="161" y="14"/>
                  </a:cubicBezTo>
                  <a:cubicBezTo>
                    <a:pt x="156" y="12"/>
                    <a:pt x="156" y="12"/>
                    <a:pt x="156" y="12"/>
                  </a:cubicBezTo>
                  <a:cubicBezTo>
                    <a:pt x="156" y="12"/>
                    <a:pt x="156" y="12"/>
                    <a:pt x="156" y="12"/>
                  </a:cubicBezTo>
                  <a:cubicBezTo>
                    <a:pt x="116" y="2"/>
                    <a:pt x="116" y="2"/>
                    <a:pt x="116" y="2"/>
                  </a:cubicBezTo>
                  <a:cubicBezTo>
                    <a:pt x="105" y="0"/>
                    <a:pt x="95" y="2"/>
                    <a:pt x="85" y="6"/>
                  </a:cubicBezTo>
                  <a:cubicBezTo>
                    <a:pt x="75" y="11"/>
                    <a:pt x="68" y="17"/>
                    <a:pt x="65" y="27"/>
                  </a:cubicBezTo>
                  <a:cubicBezTo>
                    <a:pt x="49" y="74"/>
                    <a:pt x="49" y="74"/>
                    <a:pt x="49" y="74"/>
                  </a:cubicBezTo>
                  <a:cubicBezTo>
                    <a:pt x="50" y="74"/>
                    <a:pt x="50" y="74"/>
                    <a:pt x="50" y="74"/>
                  </a:cubicBezTo>
                  <a:cubicBezTo>
                    <a:pt x="7" y="204"/>
                    <a:pt x="7" y="204"/>
                    <a:pt x="7" y="204"/>
                  </a:cubicBezTo>
                  <a:cubicBezTo>
                    <a:pt x="0" y="226"/>
                    <a:pt x="15" y="250"/>
                    <a:pt x="40" y="257"/>
                  </a:cubicBezTo>
                  <a:cubicBezTo>
                    <a:pt x="40" y="257"/>
                    <a:pt x="40" y="257"/>
                    <a:pt x="40" y="257"/>
                  </a:cubicBezTo>
                  <a:cubicBezTo>
                    <a:pt x="65" y="263"/>
                    <a:pt x="92" y="250"/>
                    <a:pt x="100" y="227"/>
                  </a:cubicBezTo>
                  <a:cubicBezTo>
                    <a:pt x="169" y="16"/>
                    <a:pt x="169" y="16"/>
                    <a:pt x="169" y="16"/>
                  </a:cubicBezTo>
                  <a:cubicBezTo>
                    <a:pt x="165" y="15"/>
                    <a:pt x="165" y="15"/>
                    <a:pt x="165" y="15"/>
                  </a:cubicBezTo>
                  <a:close/>
                </a:path>
              </a:pathLst>
            </a:custGeom>
            <a:solidFill>
              <a:srgbClr val="4848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425B97"/>
                </a:solidFill>
              </a:endParaRPr>
            </a:p>
          </p:txBody>
        </p:sp>
        <p:sp>
          <p:nvSpPr>
            <p:cNvPr id="76" name="íşḷiḓè"/>
            <p:cNvSpPr/>
            <p:nvPr/>
          </p:nvSpPr>
          <p:spPr bwMode="auto">
            <a:xfrm>
              <a:off x="5427291" y="3936099"/>
              <a:ext cx="385052" cy="211550"/>
            </a:xfrm>
            <a:custGeom>
              <a:avLst/>
              <a:gdLst>
                <a:gd name="T0" fmla="*/ 213 w 214"/>
                <a:gd name="T1" fmla="*/ 31 h 117"/>
                <a:gd name="T2" fmla="*/ 212 w 214"/>
                <a:gd name="T3" fmla="*/ 35 h 117"/>
                <a:gd name="T4" fmla="*/ 212 w 214"/>
                <a:gd name="T5" fmla="*/ 40 h 117"/>
                <a:gd name="T6" fmla="*/ 212 w 214"/>
                <a:gd name="T7" fmla="*/ 40 h 117"/>
                <a:gd name="T8" fmla="*/ 206 w 214"/>
                <a:gd name="T9" fmla="*/ 80 h 117"/>
                <a:gd name="T10" fmla="*/ 190 w 214"/>
                <a:gd name="T11" fmla="*/ 106 h 117"/>
                <a:gd name="T12" fmla="*/ 163 w 214"/>
                <a:gd name="T13" fmla="*/ 116 h 117"/>
                <a:gd name="T14" fmla="*/ 114 w 214"/>
                <a:gd name="T15" fmla="*/ 109 h 117"/>
                <a:gd name="T16" fmla="*/ 114 w 214"/>
                <a:gd name="T17" fmla="*/ 109 h 117"/>
                <a:gd name="T18" fmla="*/ 0 w 214"/>
                <a:gd name="T19" fmla="*/ 93 h 117"/>
                <a:gd name="T20" fmla="*/ 17 w 214"/>
                <a:gd name="T21" fmla="*/ 0 h 117"/>
                <a:gd name="T22" fmla="*/ 214 w 214"/>
                <a:gd name="T23" fmla="*/ 26 h 117"/>
                <a:gd name="T24" fmla="*/ 213 w 214"/>
                <a:gd name="T25"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4" h="117">
                  <a:moveTo>
                    <a:pt x="213" y="31"/>
                  </a:moveTo>
                  <a:cubicBezTo>
                    <a:pt x="212" y="35"/>
                    <a:pt x="212" y="35"/>
                    <a:pt x="212" y="35"/>
                  </a:cubicBezTo>
                  <a:cubicBezTo>
                    <a:pt x="212" y="40"/>
                    <a:pt x="212" y="40"/>
                    <a:pt x="212" y="40"/>
                  </a:cubicBezTo>
                  <a:cubicBezTo>
                    <a:pt x="212" y="40"/>
                    <a:pt x="212" y="40"/>
                    <a:pt x="212" y="40"/>
                  </a:cubicBezTo>
                  <a:cubicBezTo>
                    <a:pt x="206" y="80"/>
                    <a:pt x="206" y="80"/>
                    <a:pt x="206" y="80"/>
                  </a:cubicBezTo>
                  <a:cubicBezTo>
                    <a:pt x="203" y="91"/>
                    <a:pt x="198" y="100"/>
                    <a:pt x="190" y="106"/>
                  </a:cubicBezTo>
                  <a:cubicBezTo>
                    <a:pt x="181" y="114"/>
                    <a:pt x="173" y="117"/>
                    <a:pt x="163" y="116"/>
                  </a:cubicBezTo>
                  <a:cubicBezTo>
                    <a:pt x="114" y="109"/>
                    <a:pt x="114" y="109"/>
                    <a:pt x="114" y="109"/>
                  </a:cubicBezTo>
                  <a:cubicBezTo>
                    <a:pt x="114" y="109"/>
                    <a:pt x="114" y="109"/>
                    <a:pt x="114" y="109"/>
                  </a:cubicBezTo>
                  <a:cubicBezTo>
                    <a:pt x="0" y="93"/>
                    <a:pt x="0" y="93"/>
                    <a:pt x="0" y="93"/>
                  </a:cubicBezTo>
                  <a:cubicBezTo>
                    <a:pt x="17" y="0"/>
                    <a:pt x="17" y="0"/>
                    <a:pt x="17" y="0"/>
                  </a:cubicBezTo>
                  <a:cubicBezTo>
                    <a:pt x="214" y="26"/>
                    <a:pt x="214" y="26"/>
                    <a:pt x="214" y="26"/>
                  </a:cubicBezTo>
                  <a:cubicBezTo>
                    <a:pt x="213" y="31"/>
                    <a:pt x="213" y="31"/>
                    <a:pt x="213" y="31"/>
                  </a:cubicBezTo>
                  <a:close/>
                </a:path>
              </a:pathLst>
            </a:custGeom>
            <a:solidFill>
              <a:srgbClr val="4848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425B97"/>
                </a:solidFill>
              </a:endParaRPr>
            </a:p>
          </p:txBody>
        </p:sp>
        <p:sp>
          <p:nvSpPr>
            <p:cNvPr id="77" name="íşḷíḍê"/>
            <p:cNvSpPr/>
            <p:nvPr/>
          </p:nvSpPr>
          <p:spPr bwMode="auto">
            <a:xfrm>
              <a:off x="5940186" y="3591378"/>
              <a:ext cx="154478" cy="139258"/>
            </a:xfrm>
            <a:custGeom>
              <a:avLst/>
              <a:gdLst>
                <a:gd name="T0" fmla="*/ 71 w 203"/>
                <a:gd name="T1" fmla="*/ 0 h 183"/>
                <a:gd name="T2" fmla="*/ 0 w 203"/>
                <a:gd name="T3" fmla="*/ 21 h 183"/>
                <a:gd name="T4" fmla="*/ 64 w 203"/>
                <a:gd name="T5" fmla="*/ 183 h 183"/>
                <a:gd name="T6" fmla="*/ 203 w 203"/>
                <a:gd name="T7" fmla="*/ 97 h 183"/>
                <a:gd name="T8" fmla="*/ 71 w 203"/>
                <a:gd name="T9" fmla="*/ 0 h 183"/>
              </a:gdLst>
              <a:ahLst/>
              <a:cxnLst>
                <a:cxn ang="0">
                  <a:pos x="T0" y="T1"/>
                </a:cxn>
                <a:cxn ang="0">
                  <a:pos x="T2" y="T3"/>
                </a:cxn>
                <a:cxn ang="0">
                  <a:pos x="T4" y="T5"/>
                </a:cxn>
                <a:cxn ang="0">
                  <a:pos x="T6" y="T7"/>
                </a:cxn>
                <a:cxn ang="0">
                  <a:pos x="T8" y="T9"/>
                </a:cxn>
              </a:cxnLst>
              <a:rect l="0" t="0" r="r" b="b"/>
              <a:pathLst>
                <a:path w="203" h="183">
                  <a:moveTo>
                    <a:pt x="71" y="0"/>
                  </a:moveTo>
                  <a:lnTo>
                    <a:pt x="0" y="21"/>
                  </a:lnTo>
                  <a:lnTo>
                    <a:pt x="64" y="183"/>
                  </a:lnTo>
                  <a:lnTo>
                    <a:pt x="203" y="97"/>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425B97"/>
                </a:solidFill>
              </a:endParaRPr>
            </a:p>
          </p:txBody>
        </p:sp>
        <p:sp>
          <p:nvSpPr>
            <p:cNvPr id="78" name="íś1ïḋé"/>
            <p:cNvSpPr/>
            <p:nvPr/>
          </p:nvSpPr>
          <p:spPr bwMode="auto">
            <a:xfrm>
              <a:off x="6094663" y="3595183"/>
              <a:ext cx="152955" cy="131648"/>
            </a:xfrm>
            <a:custGeom>
              <a:avLst/>
              <a:gdLst>
                <a:gd name="T0" fmla="*/ 133 w 201"/>
                <a:gd name="T1" fmla="*/ 0 h 173"/>
                <a:gd name="T2" fmla="*/ 201 w 201"/>
                <a:gd name="T3" fmla="*/ 16 h 173"/>
                <a:gd name="T4" fmla="*/ 137 w 201"/>
                <a:gd name="T5" fmla="*/ 173 h 173"/>
                <a:gd name="T6" fmla="*/ 0 w 201"/>
                <a:gd name="T7" fmla="*/ 92 h 173"/>
                <a:gd name="T8" fmla="*/ 133 w 201"/>
                <a:gd name="T9" fmla="*/ 0 h 173"/>
              </a:gdLst>
              <a:ahLst/>
              <a:cxnLst>
                <a:cxn ang="0">
                  <a:pos x="T0" y="T1"/>
                </a:cxn>
                <a:cxn ang="0">
                  <a:pos x="T2" y="T3"/>
                </a:cxn>
                <a:cxn ang="0">
                  <a:pos x="T4" y="T5"/>
                </a:cxn>
                <a:cxn ang="0">
                  <a:pos x="T6" y="T7"/>
                </a:cxn>
                <a:cxn ang="0">
                  <a:pos x="T8" y="T9"/>
                </a:cxn>
              </a:cxnLst>
              <a:rect l="0" t="0" r="r" b="b"/>
              <a:pathLst>
                <a:path w="201" h="173">
                  <a:moveTo>
                    <a:pt x="133" y="0"/>
                  </a:moveTo>
                  <a:lnTo>
                    <a:pt x="201" y="16"/>
                  </a:lnTo>
                  <a:lnTo>
                    <a:pt x="137" y="173"/>
                  </a:lnTo>
                  <a:lnTo>
                    <a:pt x="0" y="92"/>
                  </a:lnTo>
                  <a:lnTo>
                    <a:pt x="13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425B97"/>
                </a:solidFill>
              </a:endParaRPr>
            </a:p>
          </p:txBody>
        </p:sp>
        <p:sp>
          <p:nvSpPr>
            <p:cNvPr id="79" name="íŝḻíḑé"/>
            <p:cNvSpPr/>
            <p:nvPr/>
          </p:nvSpPr>
          <p:spPr bwMode="auto">
            <a:xfrm>
              <a:off x="6090858" y="3605837"/>
              <a:ext cx="212311" cy="592036"/>
            </a:xfrm>
            <a:custGeom>
              <a:avLst/>
              <a:gdLst>
                <a:gd name="T0" fmla="*/ 206 w 279"/>
                <a:gd name="T1" fmla="*/ 0 h 778"/>
                <a:gd name="T2" fmla="*/ 279 w 279"/>
                <a:gd name="T3" fmla="*/ 259 h 778"/>
                <a:gd name="T4" fmla="*/ 159 w 279"/>
                <a:gd name="T5" fmla="*/ 249 h 778"/>
                <a:gd name="T6" fmla="*/ 251 w 279"/>
                <a:gd name="T7" fmla="*/ 399 h 778"/>
                <a:gd name="T8" fmla="*/ 3 w 279"/>
                <a:gd name="T9" fmla="*/ 778 h 778"/>
                <a:gd name="T10" fmla="*/ 0 w 279"/>
                <a:gd name="T11" fmla="*/ 522 h 778"/>
                <a:gd name="T12" fmla="*/ 206 w 279"/>
                <a:gd name="T13" fmla="*/ 0 h 778"/>
              </a:gdLst>
              <a:ahLst/>
              <a:cxnLst>
                <a:cxn ang="0">
                  <a:pos x="T0" y="T1"/>
                </a:cxn>
                <a:cxn ang="0">
                  <a:pos x="T2" y="T3"/>
                </a:cxn>
                <a:cxn ang="0">
                  <a:pos x="T4" y="T5"/>
                </a:cxn>
                <a:cxn ang="0">
                  <a:pos x="T6" y="T7"/>
                </a:cxn>
                <a:cxn ang="0">
                  <a:pos x="T8" y="T9"/>
                </a:cxn>
                <a:cxn ang="0">
                  <a:pos x="T10" y="T11"/>
                </a:cxn>
                <a:cxn ang="0">
                  <a:pos x="T12" y="T13"/>
                </a:cxn>
              </a:cxnLst>
              <a:rect l="0" t="0" r="r" b="b"/>
              <a:pathLst>
                <a:path w="279" h="778">
                  <a:moveTo>
                    <a:pt x="206" y="0"/>
                  </a:moveTo>
                  <a:lnTo>
                    <a:pt x="279" y="259"/>
                  </a:lnTo>
                  <a:lnTo>
                    <a:pt x="159" y="249"/>
                  </a:lnTo>
                  <a:lnTo>
                    <a:pt x="251" y="399"/>
                  </a:lnTo>
                  <a:lnTo>
                    <a:pt x="3" y="778"/>
                  </a:lnTo>
                  <a:lnTo>
                    <a:pt x="0" y="522"/>
                  </a:lnTo>
                  <a:lnTo>
                    <a:pt x="206" y="0"/>
                  </a:lnTo>
                  <a:close/>
                </a:path>
              </a:pathLst>
            </a:custGeom>
            <a:solidFill>
              <a:srgbClr val="4C4C4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425B97"/>
                </a:solidFill>
              </a:endParaRPr>
            </a:p>
          </p:txBody>
        </p:sp>
        <p:sp>
          <p:nvSpPr>
            <p:cNvPr id="80" name="ïṧľíḍè"/>
            <p:cNvSpPr/>
            <p:nvPr/>
          </p:nvSpPr>
          <p:spPr bwMode="auto">
            <a:xfrm>
              <a:off x="5883874" y="3605837"/>
              <a:ext cx="212311" cy="592036"/>
            </a:xfrm>
            <a:custGeom>
              <a:avLst/>
              <a:gdLst>
                <a:gd name="T0" fmla="*/ 74 w 279"/>
                <a:gd name="T1" fmla="*/ 0 h 778"/>
                <a:gd name="T2" fmla="*/ 0 w 279"/>
                <a:gd name="T3" fmla="*/ 259 h 778"/>
                <a:gd name="T4" fmla="*/ 121 w 279"/>
                <a:gd name="T5" fmla="*/ 249 h 778"/>
                <a:gd name="T6" fmla="*/ 29 w 279"/>
                <a:gd name="T7" fmla="*/ 399 h 778"/>
                <a:gd name="T8" fmla="*/ 275 w 279"/>
                <a:gd name="T9" fmla="*/ 778 h 778"/>
                <a:gd name="T10" fmla="*/ 279 w 279"/>
                <a:gd name="T11" fmla="*/ 522 h 778"/>
                <a:gd name="T12" fmla="*/ 74 w 279"/>
                <a:gd name="T13" fmla="*/ 0 h 778"/>
              </a:gdLst>
              <a:ahLst/>
              <a:cxnLst>
                <a:cxn ang="0">
                  <a:pos x="T0" y="T1"/>
                </a:cxn>
                <a:cxn ang="0">
                  <a:pos x="T2" y="T3"/>
                </a:cxn>
                <a:cxn ang="0">
                  <a:pos x="T4" y="T5"/>
                </a:cxn>
                <a:cxn ang="0">
                  <a:pos x="T6" y="T7"/>
                </a:cxn>
                <a:cxn ang="0">
                  <a:pos x="T8" y="T9"/>
                </a:cxn>
                <a:cxn ang="0">
                  <a:pos x="T10" y="T11"/>
                </a:cxn>
                <a:cxn ang="0">
                  <a:pos x="T12" y="T13"/>
                </a:cxn>
              </a:cxnLst>
              <a:rect l="0" t="0" r="r" b="b"/>
              <a:pathLst>
                <a:path w="279" h="778">
                  <a:moveTo>
                    <a:pt x="74" y="0"/>
                  </a:moveTo>
                  <a:lnTo>
                    <a:pt x="0" y="259"/>
                  </a:lnTo>
                  <a:lnTo>
                    <a:pt x="121" y="249"/>
                  </a:lnTo>
                  <a:lnTo>
                    <a:pt x="29" y="399"/>
                  </a:lnTo>
                  <a:lnTo>
                    <a:pt x="275" y="778"/>
                  </a:lnTo>
                  <a:lnTo>
                    <a:pt x="279" y="522"/>
                  </a:lnTo>
                  <a:lnTo>
                    <a:pt x="74" y="0"/>
                  </a:lnTo>
                  <a:close/>
                </a:path>
              </a:pathLst>
            </a:custGeom>
            <a:solidFill>
              <a:srgbClr val="5E5E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425B97"/>
                </a:solidFill>
              </a:endParaRPr>
            </a:p>
          </p:txBody>
        </p:sp>
        <p:sp>
          <p:nvSpPr>
            <p:cNvPr id="81" name="ísḻiḑê"/>
            <p:cNvSpPr/>
            <p:nvPr/>
          </p:nvSpPr>
          <p:spPr bwMode="auto">
            <a:xfrm>
              <a:off x="5286511" y="3916314"/>
              <a:ext cx="165892" cy="175024"/>
            </a:xfrm>
            <a:custGeom>
              <a:avLst/>
              <a:gdLst>
                <a:gd name="T0" fmla="*/ 8 w 92"/>
                <a:gd name="T1" fmla="*/ 25 h 97"/>
                <a:gd name="T2" fmla="*/ 1 w 92"/>
                <a:gd name="T3" fmla="*/ 67 h 97"/>
                <a:gd name="T4" fmla="*/ 17 w 92"/>
                <a:gd name="T5" fmla="*/ 87 h 97"/>
                <a:gd name="T6" fmla="*/ 38 w 92"/>
                <a:gd name="T7" fmla="*/ 90 h 97"/>
                <a:gd name="T8" fmla="*/ 85 w 92"/>
                <a:gd name="T9" fmla="*/ 75 h 97"/>
                <a:gd name="T10" fmla="*/ 91 w 92"/>
                <a:gd name="T11" fmla="*/ 38 h 97"/>
                <a:gd name="T12" fmla="*/ 75 w 92"/>
                <a:gd name="T13" fmla="*/ 17 h 97"/>
                <a:gd name="T14" fmla="*/ 8 w 92"/>
                <a:gd name="T15" fmla="*/ 25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97">
                  <a:moveTo>
                    <a:pt x="8" y="25"/>
                  </a:moveTo>
                  <a:cubicBezTo>
                    <a:pt x="1" y="67"/>
                    <a:pt x="1" y="67"/>
                    <a:pt x="1" y="67"/>
                  </a:cubicBezTo>
                  <a:cubicBezTo>
                    <a:pt x="0" y="76"/>
                    <a:pt x="7" y="85"/>
                    <a:pt x="17" y="87"/>
                  </a:cubicBezTo>
                  <a:cubicBezTo>
                    <a:pt x="38" y="90"/>
                    <a:pt x="38" y="90"/>
                    <a:pt x="38" y="90"/>
                  </a:cubicBezTo>
                  <a:cubicBezTo>
                    <a:pt x="52" y="92"/>
                    <a:pt x="81" y="97"/>
                    <a:pt x="85" y="75"/>
                  </a:cubicBezTo>
                  <a:cubicBezTo>
                    <a:pt x="91" y="38"/>
                    <a:pt x="91" y="38"/>
                    <a:pt x="91" y="38"/>
                  </a:cubicBezTo>
                  <a:cubicBezTo>
                    <a:pt x="92" y="28"/>
                    <a:pt x="85" y="19"/>
                    <a:pt x="75" y="17"/>
                  </a:cubicBezTo>
                  <a:cubicBezTo>
                    <a:pt x="59" y="15"/>
                    <a:pt x="12" y="0"/>
                    <a:pt x="8" y="25"/>
                  </a:cubicBezTo>
                  <a:close/>
                </a:path>
              </a:pathLst>
            </a:custGeom>
            <a:solidFill>
              <a:srgbClr val="F7C2AB"/>
            </a:solidFill>
            <a:ln>
              <a:noFill/>
            </a:ln>
          </p:spPr>
          <p:txBody>
            <a:bodyPr anchor="ctr"/>
            <a:lstStyle/>
            <a:p>
              <a:pPr algn="ctr"/>
              <a:endParaRPr>
                <a:solidFill>
                  <a:srgbClr val="425B97"/>
                </a:solidFill>
              </a:endParaRPr>
            </a:p>
          </p:txBody>
        </p:sp>
        <p:sp>
          <p:nvSpPr>
            <p:cNvPr id="82" name="íşļîḓe"/>
            <p:cNvSpPr/>
            <p:nvPr/>
          </p:nvSpPr>
          <p:spPr bwMode="auto">
            <a:xfrm>
              <a:off x="5389242" y="3929250"/>
              <a:ext cx="59356" cy="66205"/>
            </a:xfrm>
            <a:custGeom>
              <a:avLst/>
              <a:gdLst>
                <a:gd name="T0" fmla="*/ 6 w 33"/>
                <a:gd name="T1" fmla="*/ 4 h 37"/>
                <a:gd name="T2" fmla="*/ 6 w 33"/>
                <a:gd name="T3" fmla="*/ 4 h 37"/>
                <a:gd name="T4" fmla="*/ 4 w 33"/>
                <a:gd name="T5" fmla="*/ 20 h 37"/>
                <a:gd name="T6" fmla="*/ 11 w 33"/>
                <a:gd name="T7" fmla="*/ 31 h 37"/>
                <a:gd name="T8" fmla="*/ 27 w 33"/>
                <a:gd name="T9" fmla="*/ 33 h 37"/>
                <a:gd name="T10" fmla="*/ 27 w 33"/>
                <a:gd name="T11" fmla="*/ 33 h 37"/>
                <a:gd name="T12" fmla="*/ 30 w 33"/>
                <a:gd name="T13" fmla="*/ 17 h 37"/>
                <a:gd name="T14" fmla="*/ 22 w 33"/>
                <a:gd name="T15" fmla="*/ 7 h 37"/>
                <a:gd name="T16" fmla="*/ 6 w 33"/>
                <a:gd name="T17"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7">
                  <a:moveTo>
                    <a:pt x="6" y="4"/>
                  </a:moveTo>
                  <a:cubicBezTo>
                    <a:pt x="6" y="4"/>
                    <a:pt x="6" y="4"/>
                    <a:pt x="6" y="4"/>
                  </a:cubicBezTo>
                  <a:cubicBezTo>
                    <a:pt x="1" y="8"/>
                    <a:pt x="0" y="15"/>
                    <a:pt x="4" y="20"/>
                  </a:cubicBezTo>
                  <a:cubicBezTo>
                    <a:pt x="11" y="31"/>
                    <a:pt x="11" y="31"/>
                    <a:pt x="11" y="31"/>
                  </a:cubicBezTo>
                  <a:cubicBezTo>
                    <a:pt x="15" y="36"/>
                    <a:pt x="22" y="37"/>
                    <a:pt x="27" y="33"/>
                  </a:cubicBezTo>
                  <a:cubicBezTo>
                    <a:pt x="27" y="33"/>
                    <a:pt x="27" y="33"/>
                    <a:pt x="27" y="33"/>
                  </a:cubicBezTo>
                  <a:cubicBezTo>
                    <a:pt x="32" y="30"/>
                    <a:pt x="33" y="22"/>
                    <a:pt x="30" y="17"/>
                  </a:cubicBezTo>
                  <a:cubicBezTo>
                    <a:pt x="22" y="7"/>
                    <a:pt x="22" y="7"/>
                    <a:pt x="22" y="7"/>
                  </a:cubicBezTo>
                  <a:cubicBezTo>
                    <a:pt x="19" y="2"/>
                    <a:pt x="11" y="0"/>
                    <a:pt x="6" y="4"/>
                  </a:cubicBezTo>
                  <a:close/>
                </a:path>
              </a:pathLst>
            </a:custGeom>
            <a:solidFill>
              <a:srgbClr val="F7C2AB"/>
            </a:solidFill>
            <a:ln>
              <a:noFill/>
            </a:ln>
          </p:spPr>
          <p:txBody>
            <a:bodyPr anchor="ctr"/>
            <a:lstStyle/>
            <a:p>
              <a:pPr algn="ctr"/>
              <a:endParaRPr>
                <a:solidFill>
                  <a:srgbClr val="425B97"/>
                </a:solidFill>
              </a:endParaRPr>
            </a:p>
          </p:txBody>
        </p:sp>
        <p:sp>
          <p:nvSpPr>
            <p:cNvPr id="83" name="íšļîḍe"/>
            <p:cNvSpPr/>
            <p:nvPr/>
          </p:nvSpPr>
          <p:spPr bwMode="auto">
            <a:xfrm>
              <a:off x="5297164" y="3937621"/>
              <a:ext cx="73814" cy="137736"/>
            </a:xfrm>
            <a:custGeom>
              <a:avLst/>
              <a:gdLst>
                <a:gd name="T0" fmla="*/ 30 w 41"/>
                <a:gd name="T1" fmla="*/ 76 h 76"/>
                <a:gd name="T2" fmla="*/ 30 w 41"/>
                <a:gd name="T3" fmla="*/ 74 h 76"/>
                <a:gd name="T4" fmla="*/ 30 w 41"/>
                <a:gd name="T5" fmla="*/ 74 h 76"/>
                <a:gd name="T6" fmla="*/ 22 w 41"/>
                <a:gd name="T7" fmla="*/ 63 h 76"/>
                <a:gd name="T8" fmla="*/ 24 w 41"/>
                <a:gd name="T9" fmla="*/ 63 h 76"/>
                <a:gd name="T10" fmla="*/ 37 w 41"/>
                <a:gd name="T11" fmla="*/ 54 h 76"/>
                <a:gd name="T12" fmla="*/ 37 w 41"/>
                <a:gd name="T13" fmla="*/ 54 h 76"/>
                <a:gd name="T14" fmla="*/ 29 w 41"/>
                <a:gd name="T15" fmla="*/ 43 h 76"/>
                <a:gd name="T16" fmla="*/ 40 w 41"/>
                <a:gd name="T17" fmla="*/ 34 h 76"/>
                <a:gd name="T18" fmla="*/ 40 w 41"/>
                <a:gd name="T19" fmla="*/ 34 h 76"/>
                <a:gd name="T20" fmla="*/ 29 w 41"/>
                <a:gd name="T21" fmla="*/ 22 h 76"/>
                <a:gd name="T22" fmla="*/ 28 w 41"/>
                <a:gd name="T23" fmla="*/ 22 h 76"/>
                <a:gd name="T24" fmla="*/ 37 w 41"/>
                <a:gd name="T25" fmla="*/ 13 h 76"/>
                <a:gd name="T26" fmla="*/ 37 w 41"/>
                <a:gd name="T27" fmla="*/ 13 h 76"/>
                <a:gd name="T28" fmla="*/ 27 w 41"/>
                <a:gd name="T29" fmla="*/ 1 h 76"/>
                <a:gd name="T30" fmla="*/ 18 w 41"/>
                <a:gd name="T31" fmla="*/ 0 h 76"/>
                <a:gd name="T32" fmla="*/ 11 w 41"/>
                <a:gd name="T33" fmla="*/ 2 h 76"/>
                <a:gd name="T34" fmla="*/ 4 w 41"/>
                <a:gd name="T35" fmla="*/ 15 h 76"/>
                <a:gd name="T36" fmla="*/ 0 w 41"/>
                <a:gd name="T37" fmla="*/ 56 h 76"/>
                <a:gd name="T38" fmla="*/ 0 w 41"/>
                <a:gd name="T39" fmla="*/ 58 h 76"/>
                <a:gd name="T40" fmla="*/ 19 w 41"/>
                <a:gd name="T41" fmla="*/ 75 h 76"/>
                <a:gd name="T42" fmla="*/ 30 w 41"/>
                <a:gd name="T43"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 h="76">
                  <a:moveTo>
                    <a:pt x="30" y="76"/>
                  </a:moveTo>
                  <a:cubicBezTo>
                    <a:pt x="30" y="76"/>
                    <a:pt x="30" y="75"/>
                    <a:pt x="30" y="74"/>
                  </a:cubicBezTo>
                  <a:cubicBezTo>
                    <a:pt x="30" y="74"/>
                    <a:pt x="30" y="74"/>
                    <a:pt x="30" y="74"/>
                  </a:cubicBezTo>
                  <a:cubicBezTo>
                    <a:pt x="31" y="69"/>
                    <a:pt x="27" y="65"/>
                    <a:pt x="22" y="63"/>
                  </a:cubicBezTo>
                  <a:cubicBezTo>
                    <a:pt x="24" y="63"/>
                    <a:pt x="24" y="63"/>
                    <a:pt x="24" y="63"/>
                  </a:cubicBezTo>
                  <a:cubicBezTo>
                    <a:pt x="31" y="64"/>
                    <a:pt x="36" y="60"/>
                    <a:pt x="37" y="54"/>
                  </a:cubicBezTo>
                  <a:cubicBezTo>
                    <a:pt x="37" y="54"/>
                    <a:pt x="37" y="54"/>
                    <a:pt x="37" y="54"/>
                  </a:cubicBezTo>
                  <a:cubicBezTo>
                    <a:pt x="37" y="49"/>
                    <a:pt x="34" y="45"/>
                    <a:pt x="29" y="43"/>
                  </a:cubicBezTo>
                  <a:cubicBezTo>
                    <a:pt x="35" y="43"/>
                    <a:pt x="40" y="39"/>
                    <a:pt x="40" y="34"/>
                  </a:cubicBezTo>
                  <a:cubicBezTo>
                    <a:pt x="40" y="34"/>
                    <a:pt x="40" y="34"/>
                    <a:pt x="40" y="34"/>
                  </a:cubicBezTo>
                  <a:cubicBezTo>
                    <a:pt x="41" y="28"/>
                    <a:pt x="36" y="23"/>
                    <a:pt x="29" y="22"/>
                  </a:cubicBezTo>
                  <a:cubicBezTo>
                    <a:pt x="28" y="22"/>
                    <a:pt x="28" y="22"/>
                    <a:pt x="28" y="22"/>
                  </a:cubicBezTo>
                  <a:cubicBezTo>
                    <a:pt x="33" y="21"/>
                    <a:pt x="37" y="18"/>
                    <a:pt x="37" y="13"/>
                  </a:cubicBezTo>
                  <a:cubicBezTo>
                    <a:pt x="37" y="13"/>
                    <a:pt x="37" y="13"/>
                    <a:pt x="37" y="13"/>
                  </a:cubicBezTo>
                  <a:cubicBezTo>
                    <a:pt x="38" y="7"/>
                    <a:pt x="33" y="2"/>
                    <a:pt x="27" y="1"/>
                  </a:cubicBezTo>
                  <a:cubicBezTo>
                    <a:pt x="18" y="0"/>
                    <a:pt x="18" y="0"/>
                    <a:pt x="18" y="0"/>
                  </a:cubicBezTo>
                  <a:cubicBezTo>
                    <a:pt x="15" y="0"/>
                    <a:pt x="13" y="1"/>
                    <a:pt x="11" y="2"/>
                  </a:cubicBezTo>
                  <a:cubicBezTo>
                    <a:pt x="7" y="5"/>
                    <a:pt x="4" y="9"/>
                    <a:pt x="4" y="15"/>
                  </a:cubicBezTo>
                  <a:cubicBezTo>
                    <a:pt x="0" y="56"/>
                    <a:pt x="0" y="56"/>
                    <a:pt x="0" y="56"/>
                  </a:cubicBezTo>
                  <a:cubicBezTo>
                    <a:pt x="0" y="57"/>
                    <a:pt x="0" y="57"/>
                    <a:pt x="0" y="58"/>
                  </a:cubicBezTo>
                  <a:cubicBezTo>
                    <a:pt x="1" y="66"/>
                    <a:pt x="9" y="74"/>
                    <a:pt x="19" y="75"/>
                  </a:cubicBezTo>
                  <a:lnTo>
                    <a:pt x="30" y="76"/>
                  </a:lnTo>
                  <a:close/>
                </a:path>
              </a:pathLst>
            </a:custGeom>
            <a:solidFill>
              <a:srgbClr val="FAD9CA"/>
            </a:solidFill>
            <a:ln>
              <a:noFill/>
            </a:ln>
          </p:spPr>
          <p:txBody>
            <a:bodyPr anchor="ctr"/>
            <a:lstStyle/>
            <a:p>
              <a:pPr algn="ctr"/>
              <a:endParaRPr>
                <a:solidFill>
                  <a:srgbClr val="425B97"/>
                </a:solidFill>
              </a:endParaRPr>
            </a:p>
          </p:txBody>
        </p:sp>
        <p:sp>
          <p:nvSpPr>
            <p:cNvPr id="84" name="íšļíďe"/>
            <p:cNvSpPr/>
            <p:nvPr/>
          </p:nvSpPr>
          <p:spPr bwMode="auto">
            <a:xfrm>
              <a:off x="5266725" y="3926967"/>
              <a:ext cx="92078" cy="47180"/>
            </a:xfrm>
            <a:custGeom>
              <a:avLst/>
              <a:gdLst>
                <a:gd name="T0" fmla="*/ 1 w 51"/>
                <a:gd name="T1" fmla="*/ 10 h 26"/>
                <a:gd name="T2" fmla="*/ 1 w 51"/>
                <a:gd name="T3" fmla="*/ 10 h 26"/>
                <a:gd name="T4" fmla="*/ 11 w 51"/>
                <a:gd name="T5" fmla="*/ 21 h 26"/>
                <a:gd name="T6" fmla="*/ 39 w 51"/>
                <a:gd name="T7" fmla="*/ 25 h 26"/>
                <a:gd name="T8" fmla="*/ 51 w 51"/>
                <a:gd name="T9" fmla="*/ 16 h 26"/>
                <a:gd name="T10" fmla="*/ 51 w 51"/>
                <a:gd name="T11" fmla="*/ 16 h 26"/>
                <a:gd name="T12" fmla="*/ 41 w 51"/>
                <a:gd name="T13" fmla="*/ 5 h 26"/>
                <a:gd name="T14" fmla="*/ 12 w 51"/>
                <a:gd name="T15" fmla="*/ 1 h 26"/>
                <a:gd name="T16" fmla="*/ 1 w 51"/>
                <a:gd name="T17"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26">
                  <a:moveTo>
                    <a:pt x="1" y="10"/>
                  </a:moveTo>
                  <a:cubicBezTo>
                    <a:pt x="1" y="10"/>
                    <a:pt x="1" y="10"/>
                    <a:pt x="1" y="10"/>
                  </a:cubicBezTo>
                  <a:cubicBezTo>
                    <a:pt x="0" y="15"/>
                    <a:pt x="5" y="21"/>
                    <a:pt x="11" y="21"/>
                  </a:cubicBezTo>
                  <a:cubicBezTo>
                    <a:pt x="39" y="25"/>
                    <a:pt x="39" y="25"/>
                    <a:pt x="39" y="25"/>
                  </a:cubicBezTo>
                  <a:cubicBezTo>
                    <a:pt x="45" y="26"/>
                    <a:pt x="50" y="22"/>
                    <a:pt x="51" y="16"/>
                  </a:cubicBezTo>
                  <a:cubicBezTo>
                    <a:pt x="51" y="16"/>
                    <a:pt x="51" y="16"/>
                    <a:pt x="51" y="16"/>
                  </a:cubicBezTo>
                  <a:cubicBezTo>
                    <a:pt x="51" y="11"/>
                    <a:pt x="47" y="5"/>
                    <a:pt x="41" y="5"/>
                  </a:cubicBezTo>
                  <a:cubicBezTo>
                    <a:pt x="12" y="1"/>
                    <a:pt x="12" y="1"/>
                    <a:pt x="12" y="1"/>
                  </a:cubicBezTo>
                  <a:cubicBezTo>
                    <a:pt x="7" y="0"/>
                    <a:pt x="1" y="4"/>
                    <a:pt x="1" y="10"/>
                  </a:cubicBezTo>
                  <a:close/>
                </a:path>
              </a:pathLst>
            </a:custGeom>
            <a:solidFill>
              <a:srgbClr val="FAD9CA"/>
            </a:solidFill>
            <a:ln>
              <a:noFill/>
            </a:ln>
          </p:spPr>
          <p:txBody>
            <a:bodyPr anchor="ctr"/>
            <a:lstStyle/>
            <a:p>
              <a:pPr algn="ctr"/>
              <a:endParaRPr>
                <a:solidFill>
                  <a:srgbClr val="425B97"/>
                </a:solidFill>
              </a:endParaRPr>
            </a:p>
          </p:txBody>
        </p:sp>
        <p:sp>
          <p:nvSpPr>
            <p:cNvPr id="85" name="îšľide"/>
            <p:cNvSpPr/>
            <p:nvPr/>
          </p:nvSpPr>
          <p:spPr bwMode="auto">
            <a:xfrm>
              <a:off x="5252267" y="3963494"/>
              <a:ext cx="111863" cy="48702"/>
            </a:xfrm>
            <a:custGeom>
              <a:avLst/>
              <a:gdLst>
                <a:gd name="T0" fmla="*/ 1 w 62"/>
                <a:gd name="T1" fmla="*/ 9 h 27"/>
                <a:gd name="T2" fmla="*/ 1 w 62"/>
                <a:gd name="T3" fmla="*/ 9 h 27"/>
                <a:gd name="T4" fmla="*/ 12 w 62"/>
                <a:gd name="T5" fmla="*/ 21 h 27"/>
                <a:gd name="T6" fmla="*/ 49 w 62"/>
                <a:gd name="T7" fmla="*/ 26 h 27"/>
                <a:gd name="T8" fmla="*/ 62 w 62"/>
                <a:gd name="T9" fmla="*/ 17 h 27"/>
                <a:gd name="T10" fmla="*/ 62 w 62"/>
                <a:gd name="T11" fmla="*/ 17 h 27"/>
                <a:gd name="T12" fmla="*/ 51 w 62"/>
                <a:gd name="T13" fmla="*/ 5 h 27"/>
                <a:gd name="T14" fmla="*/ 14 w 62"/>
                <a:gd name="T15" fmla="*/ 0 h 27"/>
                <a:gd name="T16" fmla="*/ 1 w 62"/>
                <a:gd name="T1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27">
                  <a:moveTo>
                    <a:pt x="1" y="9"/>
                  </a:moveTo>
                  <a:cubicBezTo>
                    <a:pt x="1" y="9"/>
                    <a:pt x="1" y="9"/>
                    <a:pt x="1" y="9"/>
                  </a:cubicBezTo>
                  <a:cubicBezTo>
                    <a:pt x="0" y="15"/>
                    <a:pt x="5" y="20"/>
                    <a:pt x="12" y="21"/>
                  </a:cubicBezTo>
                  <a:cubicBezTo>
                    <a:pt x="49" y="26"/>
                    <a:pt x="49" y="26"/>
                    <a:pt x="49" y="26"/>
                  </a:cubicBezTo>
                  <a:cubicBezTo>
                    <a:pt x="56" y="27"/>
                    <a:pt x="61" y="23"/>
                    <a:pt x="62" y="17"/>
                  </a:cubicBezTo>
                  <a:cubicBezTo>
                    <a:pt x="62" y="17"/>
                    <a:pt x="62" y="17"/>
                    <a:pt x="62" y="17"/>
                  </a:cubicBezTo>
                  <a:cubicBezTo>
                    <a:pt x="62" y="12"/>
                    <a:pt x="57" y="6"/>
                    <a:pt x="51" y="5"/>
                  </a:cubicBezTo>
                  <a:cubicBezTo>
                    <a:pt x="14" y="0"/>
                    <a:pt x="14" y="0"/>
                    <a:pt x="14" y="0"/>
                  </a:cubicBezTo>
                  <a:cubicBezTo>
                    <a:pt x="7" y="0"/>
                    <a:pt x="1" y="3"/>
                    <a:pt x="1" y="9"/>
                  </a:cubicBezTo>
                  <a:close/>
                </a:path>
              </a:pathLst>
            </a:custGeom>
            <a:solidFill>
              <a:srgbClr val="FAD9CA"/>
            </a:solidFill>
            <a:ln>
              <a:noFill/>
            </a:ln>
          </p:spPr>
          <p:txBody>
            <a:bodyPr anchor="ctr"/>
            <a:lstStyle/>
            <a:p>
              <a:pPr algn="ctr"/>
              <a:endParaRPr>
                <a:solidFill>
                  <a:srgbClr val="425B97"/>
                </a:solidFill>
              </a:endParaRPr>
            </a:p>
          </p:txBody>
        </p:sp>
        <p:sp>
          <p:nvSpPr>
            <p:cNvPr id="86" name="ïSļíďe"/>
            <p:cNvSpPr/>
            <p:nvPr/>
          </p:nvSpPr>
          <p:spPr bwMode="auto">
            <a:xfrm>
              <a:off x="5256072" y="3999259"/>
              <a:ext cx="102731" cy="47180"/>
            </a:xfrm>
            <a:custGeom>
              <a:avLst/>
              <a:gdLst>
                <a:gd name="T0" fmla="*/ 1 w 57"/>
                <a:gd name="T1" fmla="*/ 10 h 26"/>
                <a:gd name="T2" fmla="*/ 1 w 57"/>
                <a:gd name="T3" fmla="*/ 10 h 26"/>
                <a:gd name="T4" fmla="*/ 38 w 57"/>
                <a:gd name="T5" fmla="*/ 24 h 26"/>
                <a:gd name="T6" fmla="*/ 57 w 57"/>
                <a:gd name="T7" fmla="*/ 18 h 26"/>
                <a:gd name="T8" fmla="*/ 57 w 57"/>
                <a:gd name="T9" fmla="*/ 18 h 26"/>
                <a:gd name="T10" fmla="*/ 46 w 57"/>
                <a:gd name="T11" fmla="*/ 6 h 26"/>
                <a:gd name="T12" fmla="*/ 13 w 57"/>
                <a:gd name="T13" fmla="*/ 1 h 26"/>
                <a:gd name="T14" fmla="*/ 1 w 57"/>
                <a:gd name="T15" fmla="*/ 1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6">
                  <a:moveTo>
                    <a:pt x="1" y="10"/>
                  </a:moveTo>
                  <a:cubicBezTo>
                    <a:pt x="1" y="10"/>
                    <a:pt x="1" y="10"/>
                    <a:pt x="1" y="10"/>
                  </a:cubicBezTo>
                  <a:cubicBezTo>
                    <a:pt x="0" y="25"/>
                    <a:pt x="28" y="22"/>
                    <a:pt x="38" y="24"/>
                  </a:cubicBezTo>
                  <a:cubicBezTo>
                    <a:pt x="48" y="26"/>
                    <a:pt x="56" y="25"/>
                    <a:pt x="57" y="18"/>
                  </a:cubicBezTo>
                  <a:cubicBezTo>
                    <a:pt x="57" y="18"/>
                    <a:pt x="57" y="18"/>
                    <a:pt x="57" y="18"/>
                  </a:cubicBezTo>
                  <a:cubicBezTo>
                    <a:pt x="57" y="12"/>
                    <a:pt x="52" y="7"/>
                    <a:pt x="46" y="6"/>
                  </a:cubicBezTo>
                  <a:cubicBezTo>
                    <a:pt x="13" y="1"/>
                    <a:pt x="13" y="1"/>
                    <a:pt x="13" y="1"/>
                  </a:cubicBezTo>
                  <a:cubicBezTo>
                    <a:pt x="7" y="0"/>
                    <a:pt x="2" y="4"/>
                    <a:pt x="1" y="10"/>
                  </a:cubicBezTo>
                  <a:close/>
                </a:path>
              </a:pathLst>
            </a:custGeom>
            <a:solidFill>
              <a:srgbClr val="FAD9CA"/>
            </a:solidFill>
            <a:ln>
              <a:noFill/>
            </a:ln>
          </p:spPr>
          <p:txBody>
            <a:bodyPr anchor="ctr"/>
            <a:lstStyle/>
            <a:p>
              <a:pPr algn="ctr"/>
              <a:endParaRPr>
                <a:solidFill>
                  <a:srgbClr val="425B97"/>
                </a:solidFill>
              </a:endParaRPr>
            </a:p>
          </p:txBody>
        </p:sp>
        <p:sp>
          <p:nvSpPr>
            <p:cNvPr id="87" name="ïSḷiḍè"/>
            <p:cNvSpPr/>
            <p:nvPr/>
          </p:nvSpPr>
          <p:spPr bwMode="auto">
            <a:xfrm>
              <a:off x="5261399" y="4035786"/>
              <a:ext cx="84468" cy="39571"/>
            </a:xfrm>
            <a:custGeom>
              <a:avLst/>
              <a:gdLst>
                <a:gd name="T0" fmla="*/ 1 w 47"/>
                <a:gd name="T1" fmla="*/ 9 h 22"/>
                <a:gd name="T2" fmla="*/ 1 w 47"/>
                <a:gd name="T3" fmla="*/ 9 h 22"/>
                <a:gd name="T4" fmla="*/ 25 w 47"/>
                <a:gd name="T5" fmla="*/ 20 h 22"/>
                <a:gd name="T6" fmla="*/ 47 w 47"/>
                <a:gd name="T7" fmla="*/ 15 h 22"/>
                <a:gd name="T8" fmla="*/ 47 w 47"/>
                <a:gd name="T9" fmla="*/ 15 h 22"/>
                <a:gd name="T10" fmla="*/ 38 w 47"/>
                <a:gd name="T11" fmla="*/ 4 h 22"/>
                <a:gd name="T12" fmla="*/ 12 w 47"/>
                <a:gd name="T13" fmla="*/ 1 h 22"/>
                <a:gd name="T14" fmla="*/ 1 w 47"/>
                <a:gd name="T15" fmla="*/ 9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1" y="9"/>
                  </a:moveTo>
                  <a:cubicBezTo>
                    <a:pt x="1" y="9"/>
                    <a:pt x="1" y="9"/>
                    <a:pt x="1" y="9"/>
                  </a:cubicBezTo>
                  <a:cubicBezTo>
                    <a:pt x="0" y="22"/>
                    <a:pt x="17" y="19"/>
                    <a:pt x="25" y="20"/>
                  </a:cubicBezTo>
                  <a:cubicBezTo>
                    <a:pt x="35" y="21"/>
                    <a:pt x="46" y="22"/>
                    <a:pt x="47" y="15"/>
                  </a:cubicBezTo>
                  <a:cubicBezTo>
                    <a:pt x="47" y="15"/>
                    <a:pt x="47" y="15"/>
                    <a:pt x="47" y="15"/>
                  </a:cubicBezTo>
                  <a:cubicBezTo>
                    <a:pt x="47" y="10"/>
                    <a:pt x="43" y="5"/>
                    <a:pt x="38" y="4"/>
                  </a:cubicBezTo>
                  <a:cubicBezTo>
                    <a:pt x="12" y="1"/>
                    <a:pt x="12" y="1"/>
                    <a:pt x="12" y="1"/>
                  </a:cubicBezTo>
                  <a:cubicBezTo>
                    <a:pt x="6" y="0"/>
                    <a:pt x="2" y="4"/>
                    <a:pt x="1" y="9"/>
                  </a:cubicBezTo>
                  <a:close/>
                </a:path>
              </a:pathLst>
            </a:custGeom>
            <a:solidFill>
              <a:srgbClr val="FAD9CA"/>
            </a:solidFill>
            <a:ln>
              <a:noFill/>
            </a:ln>
          </p:spPr>
          <p:txBody>
            <a:bodyPr anchor="ctr"/>
            <a:lstStyle/>
            <a:p>
              <a:pPr algn="ctr"/>
              <a:endParaRPr>
                <a:solidFill>
                  <a:srgbClr val="425B97"/>
                </a:solidFill>
              </a:endParaRPr>
            </a:p>
          </p:txBody>
        </p:sp>
        <p:sp>
          <p:nvSpPr>
            <p:cNvPr id="88" name="işḻïďé"/>
            <p:cNvSpPr/>
            <p:nvPr/>
          </p:nvSpPr>
          <p:spPr bwMode="auto">
            <a:xfrm>
              <a:off x="5333691" y="3937621"/>
              <a:ext cx="21307" cy="32722"/>
            </a:xfrm>
            <a:custGeom>
              <a:avLst/>
              <a:gdLst>
                <a:gd name="T0" fmla="*/ 1 w 12"/>
                <a:gd name="T1" fmla="*/ 17 h 18"/>
                <a:gd name="T2" fmla="*/ 1 w 12"/>
                <a:gd name="T3" fmla="*/ 17 h 18"/>
                <a:gd name="T4" fmla="*/ 12 w 12"/>
                <a:gd name="T5" fmla="*/ 10 h 18"/>
                <a:gd name="T6" fmla="*/ 12 w 12"/>
                <a:gd name="T7" fmla="*/ 10 h 18"/>
                <a:gd name="T8" fmla="*/ 3 w 12"/>
                <a:gd name="T9" fmla="*/ 0 h 18"/>
                <a:gd name="T10" fmla="*/ 2 w 12"/>
                <a:gd name="T11" fmla="*/ 0 h 18"/>
                <a:gd name="T12" fmla="*/ 0 w 12"/>
                <a:gd name="T13" fmla="*/ 8 h 18"/>
                <a:gd name="T14" fmla="*/ 1 w 12"/>
                <a:gd name="T15" fmla="*/ 17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8">
                  <a:moveTo>
                    <a:pt x="1" y="17"/>
                  </a:moveTo>
                  <a:cubicBezTo>
                    <a:pt x="1" y="17"/>
                    <a:pt x="1" y="17"/>
                    <a:pt x="1" y="17"/>
                  </a:cubicBezTo>
                  <a:cubicBezTo>
                    <a:pt x="7" y="18"/>
                    <a:pt x="11" y="15"/>
                    <a:pt x="12" y="10"/>
                  </a:cubicBezTo>
                  <a:cubicBezTo>
                    <a:pt x="12" y="10"/>
                    <a:pt x="12" y="10"/>
                    <a:pt x="12" y="10"/>
                  </a:cubicBezTo>
                  <a:cubicBezTo>
                    <a:pt x="12" y="5"/>
                    <a:pt x="8" y="1"/>
                    <a:pt x="3" y="0"/>
                  </a:cubicBezTo>
                  <a:cubicBezTo>
                    <a:pt x="2" y="0"/>
                    <a:pt x="2" y="0"/>
                    <a:pt x="2" y="0"/>
                  </a:cubicBezTo>
                  <a:cubicBezTo>
                    <a:pt x="1" y="2"/>
                    <a:pt x="1" y="5"/>
                    <a:pt x="0" y="8"/>
                  </a:cubicBezTo>
                  <a:cubicBezTo>
                    <a:pt x="0" y="11"/>
                    <a:pt x="0" y="14"/>
                    <a:pt x="1" y="17"/>
                  </a:cubicBezTo>
                  <a:close/>
                </a:path>
              </a:pathLst>
            </a:custGeom>
            <a:solidFill>
              <a:srgbClr val="FAD9CA"/>
            </a:solidFill>
            <a:ln>
              <a:noFill/>
            </a:ln>
          </p:spPr>
          <p:txBody>
            <a:bodyPr anchor="ctr"/>
            <a:lstStyle/>
            <a:p>
              <a:pPr algn="ctr"/>
              <a:endParaRPr>
                <a:solidFill>
                  <a:srgbClr val="425B97"/>
                </a:solidFill>
              </a:endParaRPr>
            </a:p>
          </p:txBody>
        </p:sp>
        <p:sp>
          <p:nvSpPr>
            <p:cNvPr id="89" name="iṩľídé"/>
            <p:cNvSpPr/>
            <p:nvPr/>
          </p:nvSpPr>
          <p:spPr bwMode="auto">
            <a:xfrm>
              <a:off x="5339018" y="3975670"/>
              <a:ext cx="21307" cy="32722"/>
            </a:xfrm>
            <a:custGeom>
              <a:avLst/>
              <a:gdLst>
                <a:gd name="T0" fmla="*/ 1 w 12"/>
                <a:gd name="T1" fmla="*/ 18 h 18"/>
                <a:gd name="T2" fmla="*/ 1 w 12"/>
                <a:gd name="T3" fmla="*/ 18 h 18"/>
                <a:gd name="T4" fmla="*/ 12 w 12"/>
                <a:gd name="T5" fmla="*/ 10 h 18"/>
                <a:gd name="T6" fmla="*/ 12 w 12"/>
                <a:gd name="T7" fmla="*/ 10 h 18"/>
                <a:gd name="T8" fmla="*/ 3 w 12"/>
                <a:gd name="T9" fmla="*/ 0 h 18"/>
                <a:gd name="T10" fmla="*/ 2 w 12"/>
                <a:gd name="T11" fmla="*/ 0 h 18"/>
                <a:gd name="T12" fmla="*/ 0 w 12"/>
                <a:gd name="T13" fmla="*/ 8 h 18"/>
                <a:gd name="T14" fmla="*/ 1 w 12"/>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8">
                  <a:moveTo>
                    <a:pt x="1" y="18"/>
                  </a:moveTo>
                  <a:cubicBezTo>
                    <a:pt x="1" y="18"/>
                    <a:pt x="1" y="18"/>
                    <a:pt x="1" y="18"/>
                  </a:cubicBezTo>
                  <a:cubicBezTo>
                    <a:pt x="7" y="18"/>
                    <a:pt x="11" y="15"/>
                    <a:pt x="12" y="10"/>
                  </a:cubicBezTo>
                  <a:cubicBezTo>
                    <a:pt x="12" y="10"/>
                    <a:pt x="12" y="10"/>
                    <a:pt x="12" y="10"/>
                  </a:cubicBezTo>
                  <a:cubicBezTo>
                    <a:pt x="12" y="5"/>
                    <a:pt x="8" y="1"/>
                    <a:pt x="3" y="0"/>
                  </a:cubicBezTo>
                  <a:cubicBezTo>
                    <a:pt x="2" y="0"/>
                    <a:pt x="2" y="0"/>
                    <a:pt x="2" y="0"/>
                  </a:cubicBezTo>
                  <a:cubicBezTo>
                    <a:pt x="1" y="3"/>
                    <a:pt x="1" y="5"/>
                    <a:pt x="0" y="8"/>
                  </a:cubicBezTo>
                  <a:cubicBezTo>
                    <a:pt x="0" y="11"/>
                    <a:pt x="0" y="14"/>
                    <a:pt x="1" y="18"/>
                  </a:cubicBezTo>
                  <a:close/>
                </a:path>
              </a:pathLst>
            </a:custGeom>
            <a:solidFill>
              <a:srgbClr val="FAD9CA"/>
            </a:solidFill>
            <a:ln>
              <a:noFill/>
            </a:ln>
          </p:spPr>
          <p:txBody>
            <a:bodyPr anchor="ctr"/>
            <a:lstStyle/>
            <a:p>
              <a:pPr algn="ctr"/>
              <a:endParaRPr>
                <a:solidFill>
                  <a:srgbClr val="425B97"/>
                </a:solidFill>
              </a:endParaRPr>
            </a:p>
          </p:txBody>
        </p:sp>
        <p:sp>
          <p:nvSpPr>
            <p:cNvPr id="90" name="ï$lïḑé"/>
            <p:cNvSpPr/>
            <p:nvPr/>
          </p:nvSpPr>
          <p:spPr bwMode="auto">
            <a:xfrm>
              <a:off x="5333691" y="4012196"/>
              <a:ext cx="21307" cy="30439"/>
            </a:xfrm>
            <a:custGeom>
              <a:avLst/>
              <a:gdLst>
                <a:gd name="T0" fmla="*/ 1 w 12"/>
                <a:gd name="T1" fmla="*/ 16 h 17"/>
                <a:gd name="T2" fmla="*/ 1 w 12"/>
                <a:gd name="T3" fmla="*/ 16 h 17"/>
                <a:gd name="T4" fmla="*/ 12 w 12"/>
                <a:gd name="T5" fmla="*/ 9 h 17"/>
                <a:gd name="T6" fmla="*/ 12 w 12"/>
                <a:gd name="T7" fmla="*/ 9 h 17"/>
                <a:gd name="T8" fmla="*/ 3 w 12"/>
                <a:gd name="T9" fmla="*/ 0 h 17"/>
                <a:gd name="T10" fmla="*/ 2 w 12"/>
                <a:gd name="T11" fmla="*/ 0 h 17"/>
                <a:gd name="T12" fmla="*/ 0 w 12"/>
                <a:gd name="T13" fmla="*/ 7 h 17"/>
                <a:gd name="T14" fmla="*/ 1 w 12"/>
                <a:gd name="T15" fmla="*/ 1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7">
                  <a:moveTo>
                    <a:pt x="1" y="16"/>
                  </a:moveTo>
                  <a:cubicBezTo>
                    <a:pt x="1" y="16"/>
                    <a:pt x="1" y="16"/>
                    <a:pt x="1" y="16"/>
                  </a:cubicBezTo>
                  <a:cubicBezTo>
                    <a:pt x="7" y="17"/>
                    <a:pt x="11" y="14"/>
                    <a:pt x="12" y="9"/>
                  </a:cubicBezTo>
                  <a:cubicBezTo>
                    <a:pt x="12" y="9"/>
                    <a:pt x="12" y="9"/>
                    <a:pt x="12" y="9"/>
                  </a:cubicBezTo>
                  <a:cubicBezTo>
                    <a:pt x="12" y="5"/>
                    <a:pt x="8" y="1"/>
                    <a:pt x="3" y="0"/>
                  </a:cubicBezTo>
                  <a:cubicBezTo>
                    <a:pt x="2" y="0"/>
                    <a:pt x="2" y="0"/>
                    <a:pt x="2" y="0"/>
                  </a:cubicBezTo>
                  <a:cubicBezTo>
                    <a:pt x="1" y="3"/>
                    <a:pt x="1" y="5"/>
                    <a:pt x="0" y="7"/>
                  </a:cubicBezTo>
                  <a:cubicBezTo>
                    <a:pt x="0" y="10"/>
                    <a:pt x="0" y="13"/>
                    <a:pt x="1" y="16"/>
                  </a:cubicBezTo>
                  <a:close/>
                </a:path>
              </a:pathLst>
            </a:custGeom>
            <a:solidFill>
              <a:srgbClr val="FAD9CA"/>
            </a:solidFill>
            <a:ln>
              <a:noFill/>
            </a:ln>
          </p:spPr>
          <p:txBody>
            <a:bodyPr anchor="ctr"/>
            <a:lstStyle/>
            <a:p>
              <a:pPr algn="ctr"/>
              <a:endParaRPr>
                <a:solidFill>
                  <a:srgbClr val="425B97"/>
                </a:solidFill>
              </a:endParaRPr>
            </a:p>
          </p:txBody>
        </p:sp>
        <p:sp>
          <p:nvSpPr>
            <p:cNvPr id="91" name="íṡḷîḑê"/>
            <p:cNvSpPr/>
            <p:nvPr/>
          </p:nvSpPr>
          <p:spPr bwMode="auto">
            <a:xfrm>
              <a:off x="5322277" y="4046440"/>
              <a:ext cx="27395" cy="26634"/>
            </a:xfrm>
            <a:custGeom>
              <a:avLst/>
              <a:gdLst>
                <a:gd name="T0" fmla="*/ 1 w 15"/>
                <a:gd name="T1" fmla="*/ 13 h 15"/>
                <a:gd name="T2" fmla="*/ 1 w 15"/>
                <a:gd name="T3" fmla="*/ 13 h 15"/>
                <a:gd name="T4" fmla="*/ 2 w 15"/>
                <a:gd name="T5" fmla="*/ 0 h 15"/>
                <a:gd name="T6" fmla="*/ 2 w 15"/>
                <a:gd name="T7" fmla="*/ 0 h 15"/>
                <a:gd name="T8" fmla="*/ 0 w 15"/>
                <a:gd name="T9" fmla="*/ 5 h 15"/>
                <a:gd name="T10" fmla="*/ 1 w 15"/>
                <a:gd name="T11" fmla="*/ 13 h 15"/>
              </a:gdLst>
              <a:ahLst/>
              <a:cxnLst>
                <a:cxn ang="0">
                  <a:pos x="T0" y="T1"/>
                </a:cxn>
                <a:cxn ang="0">
                  <a:pos x="T2" y="T3"/>
                </a:cxn>
                <a:cxn ang="0">
                  <a:pos x="T4" y="T5"/>
                </a:cxn>
                <a:cxn ang="0">
                  <a:pos x="T6" y="T7"/>
                </a:cxn>
                <a:cxn ang="0">
                  <a:pos x="T8" y="T9"/>
                </a:cxn>
                <a:cxn ang="0">
                  <a:pos x="T10" y="T11"/>
                </a:cxn>
              </a:cxnLst>
              <a:rect l="0" t="0" r="r" b="b"/>
              <a:pathLst>
                <a:path w="15" h="15">
                  <a:moveTo>
                    <a:pt x="1" y="13"/>
                  </a:moveTo>
                  <a:cubicBezTo>
                    <a:pt x="1" y="13"/>
                    <a:pt x="1" y="13"/>
                    <a:pt x="1" y="13"/>
                  </a:cubicBezTo>
                  <a:cubicBezTo>
                    <a:pt x="14" y="15"/>
                    <a:pt x="15" y="1"/>
                    <a:pt x="2" y="0"/>
                  </a:cubicBezTo>
                  <a:cubicBezTo>
                    <a:pt x="2" y="0"/>
                    <a:pt x="2" y="0"/>
                    <a:pt x="2" y="0"/>
                  </a:cubicBezTo>
                  <a:cubicBezTo>
                    <a:pt x="1" y="1"/>
                    <a:pt x="0" y="3"/>
                    <a:pt x="0" y="5"/>
                  </a:cubicBezTo>
                  <a:cubicBezTo>
                    <a:pt x="0" y="8"/>
                    <a:pt x="0" y="11"/>
                    <a:pt x="1" y="13"/>
                  </a:cubicBezTo>
                  <a:close/>
                </a:path>
              </a:pathLst>
            </a:custGeom>
            <a:solidFill>
              <a:srgbClr val="FAD9CA"/>
            </a:solidFill>
            <a:ln>
              <a:noFill/>
            </a:ln>
          </p:spPr>
          <p:txBody>
            <a:bodyPr anchor="ctr"/>
            <a:lstStyle/>
            <a:p>
              <a:pPr algn="ctr"/>
              <a:endParaRPr>
                <a:solidFill>
                  <a:srgbClr val="425B97"/>
                </a:solidFill>
              </a:endParaRPr>
            </a:p>
          </p:txBody>
        </p:sp>
        <p:sp>
          <p:nvSpPr>
            <p:cNvPr id="92" name="îs1íḑè"/>
            <p:cNvSpPr/>
            <p:nvPr/>
          </p:nvSpPr>
          <p:spPr bwMode="auto">
            <a:xfrm>
              <a:off x="5354998" y="3896529"/>
              <a:ext cx="73814" cy="72293"/>
            </a:xfrm>
            <a:custGeom>
              <a:avLst/>
              <a:gdLst>
                <a:gd name="T0" fmla="*/ 4 w 41"/>
                <a:gd name="T1" fmla="*/ 6 h 40"/>
                <a:gd name="T2" fmla="*/ 4 w 41"/>
                <a:gd name="T3" fmla="*/ 6 h 40"/>
                <a:gd name="T4" fmla="*/ 6 w 41"/>
                <a:gd name="T5" fmla="*/ 23 h 40"/>
                <a:gd name="T6" fmla="*/ 21 w 41"/>
                <a:gd name="T7" fmla="*/ 36 h 40"/>
                <a:gd name="T8" fmla="*/ 37 w 41"/>
                <a:gd name="T9" fmla="*/ 34 h 40"/>
                <a:gd name="T10" fmla="*/ 37 w 41"/>
                <a:gd name="T11" fmla="*/ 34 h 40"/>
                <a:gd name="T12" fmla="*/ 35 w 41"/>
                <a:gd name="T13" fmla="*/ 18 h 40"/>
                <a:gd name="T14" fmla="*/ 20 w 41"/>
                <a:gd name="T15" fmla="*/ 4 h 40"/>
                <a:gd name="T16" fmla="*/ 4 w 41"/>
                <a:gd name="T17"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40">
                  <a:moveTo>
                    <a:pt x="4" y="6"/>
                  </a:moveTo>
                  <a:cubicBezTo>
                    <a:pt x="4" y="6"/>
                    <a:pt x="4" y="6"/>
                    <a:pt x="4" y="6"/>
                  </a:cubicBezTo>
                  <a:cubicBezTo>
                    <a:pt x="0" y="11"/>
                    <a:pt x="1" y="18"/>
                    <a:pt x="6" y="23"/>
                  </a:cubicBezTo>
                  <a:cubicBezTo>
                    <a:pt x="21" y="36"/>
                    <a:pt x="21" y="36"/>
                    <a:pt x="21" y="36"/>
                  </a:cubicBezTo>
                  <a:cubicBezTo>
                    <a:pt x="26" y="40"/>
                    <a:pt x="33" y="39"/>
                    <a:pt x="37" y="34"/>
                  </a:cubicBezTo>
                  <a:cubicBezTo>
                    <a:pt x="37" y="34"/>
                    <a:pt x="37" y="34"/>
                    <a:pt x="37" y="34"/>
                  </a:cubicBezTo>
                  <a:cubicBezTo>
                    <a:pt x="41" y="29"/>
                    <a:pt x="40" y="22"/>
                    <a:pt x="35" y="18"/>
                  </a:cubicBezTo>
                  <a:cubicBezTo>
                    <a:pt x="20" y="4"/>
                    <a:pt x="20" y="4"/>
                    <a:pt x="20" y="4"/>
                  </a:cubicBezTo>
                  <a:cubicBezTo>
                    <a:pt x="15" y="0"/>
                    <a:pt x="8" y="1"/>
                    <a:pt x="4" y="6"/>
                  </a:cubicBezTo>
                  <a:close/>
                </a:path>
              </a:pathLst>
            </a:custGeom>
            <a:solidFill>
              <a:srgbClr val="F7C2AB"/>
            </a:solidFill>
            <a:ln>
              <a:noFill/>
            </a:ln>
          </p:spPr>
          <p:txBody>
            <a:bodyPr anchor="ctr"/>
            <a:lstStyle/>
            <a:p>
              <a:pPr algn="ctr"/>
              <a:endParaRPr>
                <a:solidFill>
                  <a:srgbClr val="425B97"/>
                </a:solidFill>
              </a:endParaRPr>
            </a:p>
          </p:txBody>
        </p:sp>
        <p:sp>
          <p:nvSpPr>
            <p:cNvPr id="93" name="ísľiḋê"/>
            <p:cNvSpPr/>
            <p:nvPr/>
          </p:nvSpPr>
          <p:spPr bwMode="auto">
            <a:xfrm>
              <a:off x="5295642" y="3888919"/>
              <a:ext cx="102731" cy="45658"/>
            </a:xfrm>
            <a:custGeom>
              <a:avLst/>
              <a:gdLst>
                <a:gd name="T0" fmla="*/ 45 w 57"/>
                <a:gd name="T1" fmla="*/ 25 h 25"/>
                <a:gd name="T2" fmla="*/ 56 w 57"/>
                <a:gd name="T3" fmla="*/ 18 h 25"/>
                <a:gd name="T4" fmla="*/ 56 w 57"/>
                <a:gd name="T5" fmla="*/ 18 h 25"/>
                <a:gd name="T6" fmla="*/ 46 w 57"/>
                <a:gd name="T7" fmla="*/ 5 h 25"/>
                <a:gd name="T8" fmla="*/ 23 w 57"/>
                <a:gd name="T9" fmla="*/ 3 h 25"/>
                <a:gd name="T10" fmla="*/ 45 w 57"/>
                <a:gd name="T11" fmla="*/ 25 h 25"/>
              </a:gdLst>
              <a:ahLst/>
              <a:cxnLst>
                <a:cxn ang="0">
                  <a:pos x="T0" y="T1"/>
                </a:cxn>
                <a:cxn ang="0">
                  <a:pos x="T2" y="T3"/>
                </a:cxn>
                <a:cxn ang="0">
                  <a:pos x="T4" y="T5"/>
                </a:cxn>
                <a:cxn ang="0">
                  <a:pos x="T6" y="T7"/>
                </a:cxn>
                <a:cxn ang="0">
                  <a:pos x="T8" y="T9"/>
                </a:cxn>
                <a:cxn ang="0">
                  <a:pos x="T10" y="T11"/>
                </a:cxn>
              </a:cxnLst>
              <a:rect l="0" t="0" r="r" b="b"/>
              <a:pathLst>
                <a:path w="57" h="25">
                  <a:moveTo>
                    <a:pt x="45" y="25"/>
                  </a:moveTo>
                  <a:cubicBezTo>
                    <a:pt x="51" y="25"/>
                    <a:pt x="56" y="24"/>
                    <a:pt x="56" y="18"/>
                  </a:cubicBezTo>
                  <a:cubicBezTo>
                    <a:pt x="56" y="18"/>
                    <a:pt x="56" y="18"/>
                    <a:pt x="56" y="18"/>
                  </a:cubicBezTo>
                  <a:cubicBezTo>
                    <a:pt x="57" y="12"/>
                    <a:pt x="52" y="6"/>
                    <a:pt x="46" y="5"/>
                  </a:cubicBezTo>
                  <a:cubicBezTo>
                    <a:pt x="23" y="3"/>
                    <a:pt x="23" y="3"/>
                    <a:pt x="23" y="3"/>
                  </a:cubicBezTo>
                  <a:cubicBezTo>
                    <a:pt x="0" y="0"/>
                    <a:pt x="14" y="25"/>
                    <a:pt x="45" y="25"/>
                  </a:cubicBezTo>
                  <a:close/>
                </a:path>
              </a:pathLst>
            </a:custGeom>
            <a:solidFill>
              <a:srgbClr val="F7C2AB"/>
            </a:solidFill>
            <a:ln>
              <a:noFill/>
            </a:ln>
          </p:spPr>
          <p:txBody>
            <a:bodyPr anchor="ctr"/>
            <a:lstStyle/>
            <a:p>
              <a:pPr algn="ctr"/>
              <a:endParaRPr>
                <a:solidFill>
                  <a:srgbClr val="425B97"/>
                </a:solidFill>
              </a:endParaRPr>
            </a:p>
          </p:txBody>
        </p:sp>
        <p:sp>
          <p:nvSpPr>
            <p:cNvPr id="94" name="išḻîďé"/>
            <p:cNvSpPr/>
            <p:nvPr/>
          </p:nvSpPr>
          <p:spPr bwMode="auto">
            <a:xfrm>
              <a:off x="5316950" y="3892723"/>
              <a:ext cx="38049" cy="14459"/>
            </a:xfrm>
            <a:custGeom>
              <a:avLst/>
              <a:gdLst>
                <a:gd name="T0" fmla="*/ 21 w 21"/>
                <a:gd name="T1" fmla="*/ 2 h 8"/>
                <a:gd name="T2" fmla="*/ 11 w 21"/>
                <a:gd name="T3" fmla="*/ 1 h 8"/>
                <a:gd name="T4" fmla="*/ 1 w 21"/>
                <a:gd name="T5" fmla="*/ 5 h 8"/>
                <a:gd name="T6" fmla="*/ 21 w 21"/>
                <a:gd name="T7" fmla="*/ 2 h 8"/>
              </a:gdLst>
              <a:ahLst/>
              <a:cxnLst>
                <a:cxn ang="0">
                  <a:pos x="T0" y="T1"/>
                </a:cxn>
                <a:cxn ang="0">
                  <a:pos x="T2" y="T3"/>
                </a:cxn>
                <a:cxn ang="0">
                  <a:pos x="T4" y="T5"/>
                </a:cxn>
                <a:cxn ang="0">
                  <a:pos x="T6" y="T7"/>
                </a:cxn>
              </a:cxnLst>
              <a:rect l="0" t="0" r="r" b="b"/>
              <a:pathLst>
                <a:path w="21" h="8">
                  <a:moveTo>
                    <a:pt x="21" y="2"/>
                  </a:moveTo>
                  <a:cubicBezTo>
                    <a:pt x="11" y="1"/>
                    <a:pt x="11" y="1"/>
                    <a:pt x="11" y="1"/>
                  </a:cubicBezTo>
                  <a:cubicBezTo>
                    <a:pt x="5" y="0"/>
                    <a:pt x="0" y="2"/>
                    <a:pt x="1" y="5"/>
                  </a:cubicBezTo>
                  <a:cubicBezTo>
                    <a:pt x="9" y="8"/>
                    <a:pt x="20" y="7"/>
                    <a:pt x="21" y="2"/>
                  </a:cubicBezTo>
                  <a:close/>
                </a:path>
              </a:pathLst>
            </a:custGeom>
            <a:solidFill>
              <a:srgbClr val="F7C2AB"/>
            </a:solidFill>
            <a:ln>
              <a:noFill/>
            </a:ln>
          </p:spPr>
          <p:txBody>
            <a:bodyPr anchor="ctr"/>
            <a:lstStyle/>
            <a:p>
              <a:pPr algn="ctr"/>
              <a:endParaRPr>
                <a:solidFill>
                  <a:srgbClr val="425B97"/>
                </a:solidFill>
              </a:endParaRPr>
            </a:p>
          </p:txBody>
        </p:sp>
        <p:sp>
          <p:nvSpPr>
            <p:cNvPr id="95" name="îṥḻiḍé"/>
            <p:cNvSpPr/>
            <p:nvPr/>
          </p:nvSpPr>
          <p:spPr bwMode="auto">
            <a:xfrm>
              <a:off x="6735401" y="3916314"/>
              <a:ext cx="167414" cy="175024"/>
            </a:xfrm>
            <a:custGeom>
              <a:avLst/>
              <a:gdLst>
                <a:gd name="T0" fmla="*/ 85 w 93"/>
                <a:gd name="T1" fmla="*/ 25 h 97"/>
                <a:gd name="T2" fmla="*/ 91 w 93"/>
                <a:gd name="T3" fmla="*/ 67 h 97"/>
                <a:gd name="T4" fmla="*/ 75 w 93"/>
                <a:gd name="T5" fmla="*/ 87 h 97"/>
                <a:gd name="T6" fmla="*/ 55 w 93"/>
                <a:gd name="T7" fmla="*/ 90 h 97"/>
                <a:gd name="T8" fmla="*/ 8 w 93"/>
                <a:gd name="T9" fmla="*/ 75 h 97"/>
                <a:gd name="T10" fmla="*/ 2 w 93"/>
                <a:gd name="T11" fmla="*/ 38 h 97"/>
                <a:gd name="T12" fmla="*/ 18 w 93"/>
                <a:gd name="T13" fmla="*/ 17 h 97"/>
                <a:gd name="T14" fmla="*/ 85 w 93"/>
                <a:gd name="T15" fmla="*/ 25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97">
                  <a:moveTo>
                    <a:pt x="85" y="25"/>
                  </a:moveTo>
                  <a:cubicBezTo>
                    <a:pt x="91" y="67"/>
                    <a:pt x="91" y="67"/>
                    <a:pt x="91" y="67"/>
                  </a:cubicBezTo>
                  <a:cubicBezTo>
                    <a:pt x="93" y="76"/>
                    <a:pt x="85" y="85"/>
                    <a:pt x="75" y="87"/>
                  </a:cubicBezTo>
                  <a:cubicBezTo>
                    <a:pt x="55" y="90"/>
                    <a:pt x="55" y="90"/>
                    <a:pt x="55" y="90"/>
                  </a:cubicBezTo>
                  <a:cubicBezTo>
                    <a:pt x="40" y="92"/>
                    <a:pt x="11" y="97"/>
                    <a:pt x="8" y="75"/>
                  </a:cubicBezTo>
                  <a:cubicBezTo>
                    <a:pt x="2" y="38"/>
                    <a:pt x="2" y="38"/>
                    <a:pt x="2" y="38"/>
                  </a:cubicBezTo>
                  <a:cubicBezTo>
                    <a:pt x="0" y="28"/>
                    <a:pt x="8" y="19"/>
                    <a:pt x="18" y="17"/>
                  </a:cubicBezTo>
                  <a:cubicBezTo>
                    <a:pt x="34" y="15"/>
                    <a:pt x="81" y="0"/>
                    <a:pt x="85" y="25"/>
                  </a:cubicBezTo>
                  <a:close/>
                </a:path>
              </a:pathLst>
            </a:custGeom>
            <a:solidFill>
              <a:srgbClr val="F7C2AB"/>
            </a:solidFill>
            <a:ln>
              <a:noFill/>
            </a:ln>
          </p:spPr>
          <p:txBody>
            <a:bodyPr anchor="ctr"/>
            <a:lstStyle/>
            <a:p>
              <a:pPr algn="ctr"/>
              <a:endParaRPr>
                <a:solidFill>
                  <a:srgbClr val="425B97"/>
                </a:solidFill>
              </a:endParaRPr>
            </a:p>
          </p:txBody>
        </p:sp>
        <p:sp>
          <p:nvSpPr>
            <p:cNvPr id="96" name="ï$ļiḓê"/>
            <p:cNvSpPr/>
            <p:nvPr/>
          </p:nvSpPr>
          <p:spPr bwMode="auto">
            <a:xfrm>
              <a:off x="6739206" y="3929250"/>
              <a:ext cx="59356" cy="66205"/>
            </a:xfrm>
            <a:custGeom>
              <a:avLst/>
              <a:gdLst>
                <a:gd name="T0" fmla="*/ 27 w 33"/>
                <a:gd name="T1" fmla="*/ 4 h 37"/>
                <a:gd name="T2" fmla="*/ 27 w 33"/>
                <a:gd name="T3" fmla="*/ 4 h 37"/>
                <a:gd name="T4" fmla="*/ 30 w 33"/>
                <a:gd name="T5" fmla="*/ 20 h 37"/>
                <a:gd name="T6" fmla="*/ 22 w 33"/>
                <a:gd name="T7" fmla="*/ 31 h 37"/>
                <a:gd name="T8" fmla="*/ 6 w 33"/>
                <a:gd name="T9" fmla="*/ 33 h 37"/>
                <a:gd name="T10" fmla="*/ 6 w 33"/>
                <a:gd name="T11" fmla="*/ 33 h 37"/>
                <a:gd name="T12" fmla="*/ 4 w 33"/>
                <a:gd name="T13" fmla="*/ 17 h 37"/>
                <a:gd name="T14" fmla="*/ 11 w 33"/>
                <a:gd name="T15" fmla="*/ 7 h 37"/>
                <a:gd name="T16" fmla="*/ 27 w 33"/>
                <a:gd name="T17"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7">
                  <a:moveTo>
                    <a:pt x="27" y="4"/>
                  </a:moveTo>
                  <a:cubicBezTo>
                    <a:pt x="27" y="4"/>
                    <a:pt x="27" y="4"/>
                    <a:pt x="27" y="4"/>
                  </a:cubicBezTo>
                  <a:cubicBezTo>
                    <a:pt x="32" y="8"/>
                    <a:pt x="33" y="15"/>
                    <a:pt x="30" y="20"/>
                  </a:cubicBezTo>
                  <a:cubicBezTo>
                    <a:pt x="22" y="31"/>
                    <a:pt x="22" y="31"/>
                    <a:pt x="22" y="31"/>
                  </a:cubicBezTo>
                  <a:cubicBezTo>
                    <a:pt x="19" y="36"/>
                    <a:pt x="11" y="37"/>
                    <a:pt x="6" y="33"/>
                  </a:cubicBezTo>
                  <a:cubicBezTo>
                    <a:pt x="6" y="33"/>
                    <a:pt x="6" y="33"/>
                    <a:pt x="6" y="33"/>
                  </a:cubicBezTo>
                  <a:cubicBezTo>
                    <a:pt x="1" y="30"/>
                    <a:pt x="0" y="22"/>
                    <a:pt x="4" y="17"/>
                  </a:cubicBezTo>
                  <a:cubicBezTo>
                    <a:pt x="11" y="7"/>
                    <a:pt x="11" y="7"/>
                    <a:pt x="11" y="7"/>
                  </a:cubicBezTo>
                  <a:cubicBezTo>
                    <a:pt x="15" y="2"/>
                    <a:pt x="22" y="0"/>
                    <a:pt x="27" y="4"/>
                  </a:cubicBezTo>
                  <a:close/>
                </a:path>
              </a:pathLst>
            </a:custGeom>
            <a:solidFill>
              <a:srgbClr val="F7C2AB"/>
            </a:solidFill>
            <a:ln>
              <a:noFill/>
            </a:ln>
          </p:spPr>
          <p:txBody>
            <a:bodyPr anchor="ctr"/>
            <a:lstStyle/>
            <a:p>
              <a:pPr algn="ctr"/>
              <a:endParaRPr>
                <a:solidFill>
                  <a:srgbClr val="425B97"/>
                </a:solidFill>
              </a:endParaRPr>
            </a:p>
          </p:txBody>
        </p:sp>
        <p:sp>
          <p:nvSpPr>
            <p:cNvPr id="97" name="îṩľiḋê"/>
            <p:cNvSpPr/>
            <p:nvPr/>
          </p:nvSpPr>
          <p:spPr bwMode="auto">
            <a:xfrm>
              <a:off x="6818347" y="3937621"/>
              <a:ext cx="72293" cy="137736"/>
            </a:xfrm>
            <a:custGeom>
              <a:avLst/>
              <a:gdLst>
                <a:gd name="T0" fmla="*/ 11 w 40"/>
                <a:gd name="T1" fmla="*/ 76 h 76"/>
                <a:gd name="T2" fmla="*/ 10 w 40"/>
                <a:gd name="T3" fmla="*/ 74 h 76"/>
                <a:gd name="T4" fmla="*/ 10 w 40"/>
                <a:gd name="T5" fmla="*/ 74 h 76"/>
                <a:gd name="T6" fmla="*/ 18 w 40"/>
                <a:gd name="T7" fmla="*/ 63 h 76"/>
                <a:gd name="T8" fmla="*/ 16 w 40"/>
                <a:gd name="T9" fmla="*/ 63 h 76"/>
                <a:gd name="T10" fmla="*/ 3 w 40"/>
                <a:gd name="T11" fmla="*/ 54 h 76"/>
                <a:gd name="T12" fmla="*/ 3 w 40"/>
                <a:gd name="T13" fmla="*/ 54 h 76"/>
                <a:gd name="T14" fmla="*/ 12 w 40"/>
                <a:gd name="T15" fmla="*/ 43 h 76"/>
                <a:gd name="T16" fmla="*/ 0 w 40"/>
                <a:gd name="T17" fmla="*/ 34 h 76"/>
                <a:gd name="T18" fmla="*/ 0 w 40"/>
                <a:gd name="T19" fmla="*/ 34 h 76"/>
                <a:gd name="T20" fmla="*/ 11 w 40"/>
                <a:gd name="T21" fmla="*/ 22 h 76"/>
                <a:gd name="T22" fmla="*/ 13 w 40"/>
                <a:gd name="T23" fmla="*/ 22 h 76"/>
                <a:gd name="T24" fmla="*/ 3 w 40"/>
                <a:gd name="T25" fmla="*/ 13 h 76"/>
                <a:gd name="T26" fmla="*/ 3 w 40"/>
                <a:gd name="T27" fmla="*/ 13 h 76"/>
                <a:gd name="T28" fmla="*/ 14 w 40"/>
                <a:gd name="T29" fmla="*/ 1 h 76"/>
                <a:gd name="T30" fmla="*/ 23 w 40"/>
                <a:gd name="T31" fmla="*/ 0 h 76"/>
                <a:gd name="T32" fmla="*/ 29 w 40"/>
                <a:gd name="T33" fmla="*/ 2 h 76"/>
                <a:gd name="T34" fmla="*/ 37 w 40"/>
                <a:gd name="T35" fmla="*/ 15 h 76"/>
                <a:gd name="T36" fmla="*/ 40 w 40"/>
                <a:gd name="T37" fmla="*/ 56 h 76"/>
                <a:gd name="T38" fmla="*/ 40 w 40"/>
                <a:gd name="T39" fmla="*/ 58 h 76"/>
                <a:gd name="T40" fmla="*/ 21 w 40"/>
                <a:gd name="T41" fmla="*/ 75 h 76"/>
                <a:gd name="T42" fmla="*/ 11 w 40"/>
                <a:gd name="T43"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76">
                  <a:moveTo>
                    <a:pt x="11" y="76"/>
                  </a:moveTo>
                  <a:cubicBezTo>
                    <a:pt x="10" y="76"/>
                    <a:pt x="10" y="75"/>
                    <a:pt x="10" y="74"/>
                  </a:cubicBezTo>
                  <a:cubicBezTo>
                    <a:pt x="10" y="74"/>
                    <a:pt x="10" y="74"/>
                    <a:pt x="10" y="74"/>
                  </a:cubicBezTo>
                  <a:cubicBezTo>
                    <a:pt x="10" y="69"/>
                    <a:pt x="13" y="65"/>
                    <a:pt x="18" y="63"/>
                  </a:cubicBezTo>
                  <a:cubicBezTo>
                    <a:pt x="16" y="63"/>
                    <a:pt x="16" y="63"/>
                    <a:pt x="16" y="63"/>
                  </a:cubicBezTo>
                  <a:cubicBezTo>
                    <a:pt x="10" y="64"/>
                    <a:pt x="4" y="60"/>
                    <a:pt x="3" y="54"/>
                  </a:cubicBezTo>
                  <a:cubicBezTo>
                    <a:pt x="3" y="54"/>
                    <a:pt x="3" y="54"/>
                    <a:pt x="3" y="54"/>
                  </a:cubicBezTo>
                  <a:cubicBezTo>
                    <a:pt x="3" y="49"/>
                    <a:pt x="7" y="45"/>
                    <a:pt x="12" y="43"/>
                  </a:cubicBezTo>
                  <a:cubicBezTo>
                    <a:pt x="6" y="43"/>
                    <a:pt x="1" y="39"/>
                    <a:pt x="0" y="34"/>
                  </a:cubicBezTo>
                  <a:cubicBezTo>
                    <a:pt x="0" y="34"/>
                    <a:pt x="0" y="34"/>
                    <a:pt x="0" y="34"/>
                  </a:cubicBezTo>
                  <a:cubicBezTo>
                    <a:pt x="0" y="28"/>
                    <a:pt x="5" y="23"/>
                    <a:pt x="11" y="22"/>
                  </a:cubicBezTo>
                  <a:cubicBezTo>
                    <a:pt x="13" y="22"/>
                    <a:pt x="13" y="22"/>
                    <a:pt x="13" y="22"/>
                  </a:cubicBezTo>
                  <a:cubicBezTo>
                    <a:pt x="8" y="21"/>
                    <a:pt x="4" y="18"/>
                    <a:pt x="3" y="13"/>
                  </a:cubicBezTo>
                  <a:cubicBezTo>
                    <a:pt x="3" y="13"/>
                    <a:pt x="3" y="13"/>
                    <a:pt x="3" y="13"/>
                  </a:cubicBezTo>
                  <a:cubicBezTo>
                    <a:pt x="3" y="7"/>
                    <a:pt x="7" y="2"/>
                    <a:pt x="14" y="1"/>
                  </a:cubicBezTo>
                  <a:cubicBezTo>
                    <a:pt x="23" y="0"/>
                    <a:pt x="23" y="0"/>
                    <a:pt x="23" y="0"/>
                  </a:cubicBezTo>
                  <a:cubicBezTo>
                    <a:pt x="25" y="0"/>
                    <a:pt x="27" y="1"/>
                    <a:pt x="29" y="2"/>
                  </a:cubicBezTo>
                  <a:cubicBezTo>
                    <a:pt x="33" y="5"/>
                    <a:pt x="36" y="9"/>
                    <a:pt x="37" y="15"/>
                  </a:cubicBezTo>
                  <a:cubicBezTo>
                    <a:pt x="40" y="56"/>
                    <a:pt x="40" y="56"/>
                    <a:pt x="40" y="56"/>
                  </a:cubicBezTo>
                  <a:cubicBezTo>
                    <a:pt x="40" y="57"/>
                    <a:pt x="40" y="57"/>
                    <a:pt x="40" y="58"/>
                  </a:cubicBezTo>
                  <a:cubicBezTo>
                    <a:pt x="39" y="66"/>
                    <a:pt x="31" y="74"/>
                    <a:pt x="21" y="75"/>
                  </a:cubicBezTo>
                  <a:lnTo>
                    <a:pt x="11" y="76"/>
                  </a:lnTo>
                  <a:close/>
                </a:path>
              </a:pathLst>
            </a:custGeom>
            <a:solidFill>
              <a:srgbClr val="FAD9CA"/>
            </a:solidFill>
            <a:ln>
              <a:noFill/>
            </a:ln>
          </p:spPr>
          <p:txBody>
            <a:bodyPr anchor="ctr"/>
            <a:lstStyle/>
            <a:p>
              <a:pPr algn="ctr"/>
              <a:endParaRPr>
                <a:solidFill>
                  <a:srgbClr val="425B97"/>
                </a:solidFill>
              </a:endParaRPr>
            </a:p>
          </p:txBody>
        </p:sp>
        <p:sp>
          <p:nvSpPr>
            <p:cNvPr id="98" name="îŝḻiḋê"/>
            <p:cNvSpPr/>
            <p:nvPr/>
          </p:nvSpPr>
          <p:spPr bwMode="auto">
            <a:xfrm>
              <a:off x="6829001" y="3926967"/>
              <a:ext cx="92078" cy="47180"/>
            </a:xfrm>
            <a:custGeom>
              <a:avLst/>
              <a:gdLst>
                <a:gd name="T0" fmla="*/ 50 w 51"/>
                <a:gd name="T1" fmla="*/ 10 h 26"/>
                <a:gd name="T2" fmla="*/ 50 w 51"/>
                <a:gd name="T3" fmla="*/ 10 h 26"/>
                <a:gd name="T4" fmla="*/ 41 w 51"/>
                <a:gd name="T5" fmla="*/ 21 h 26"/>
                <a:gd name="T6" fmla="*/ 12 w 51"/>
                <a:gd name="T7" fmla="*/ 25 h 26"/>
                <a:gd name="T8" fmla="*/ 0 w 51"/>
                <a:gd name="T9" fmla="*/ 16 h 26"/>
                <a:gd name="T10" fmla="*/ 0 w 51"/>
                <a:gd name="T11" fmla="*/ 16 h 26"/>
                <a:gd name="T12" fmla="*/ 10 w 51"/>
                <a:gd name="T13" fmla="*/ 5 h 26"/>
                <a:gd name="T14" fmla="*/ 39 w 51"/>
                <a:gd name="T15" fmla="*/ 1 h 26"/>
                <a:gd name="T16" fmla="*/ 50 w 51"/>
                <a:gd name="T17"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26">
                  <a:moveTo>
                    <a:pt x="50" y="10"/>
                  </a:moveTo>
                  <a:cubicBezTo>
                    <a:pt x="50" y="10"/>
                    <a:pt x="50" y="10"/>
                    <a:pt x="50" y="10"/>
                  </a:cubicBezTo>
                  <a:cubicBezTo>
                    <a:pt x="51" y="15"/>
                    <a:pt x="47" y="21"/>
                    <a:pt x="41" y="21"/>
                  </a:cubicBezTo>
                  <a:cubicBezTo>
                    <a:pt x="12" y="25"/>
                    <a:pt x="12" y="25"/>
                    <a:pt x="12" y="25"/>
                  </a:cubicBezTo>
                  <a:cubicBezTo>
                    <a:pt x="6" y="26"/>
                    <a:pt x="1" y="22"/>
                    <a:pt x="0" y="16"/>
                  </a:cubicBezTo>
                  <a:cubicBezTo>
                    <a:pt x="0" y="16"/>
                    <a:pt x="0" y="16"/>
                    <a:pt x="0" y="16"/>
                  </a:cubicBezTo>
                  <a:cubicBezTo>
                    <a:pt x="0" y="11"/>
                    <a:pt x="4" y="5"/>
                    <a:pt x="10" y="5"/>
                  </a:cubicBezTo>
                  <a:cubicBezTo>
                    <a:pt x="39" y="1"/>
                    <a:pt x="39" y="1"/>
                    <a:pt x="39" y="1"/>
                  </a:cubicBezTo>
                  <a:cubicBezTo>
                    <a:pt x="45" y="0"/>
                    <a:pt x="50" y="4"/>
                    <a:pt x="50" y="10"/>
                  </a:cubicBezTo>
                  <a:close/>
                </a:path>
              </a:pathLst>
            </a:custGeom>
            <a:solidFill>
              <a:srgbClr val="FAD9CA"/>
            </a:solidFill>
            <a:ln>
              <a:noFill/>
            </a:ln>
          </p:spPr>
          <p:txBody>
            <a:bodyPr anchor="ctr"/>
            <a:lstStyle/>
            <a:p>
              <a:pPr algn="ctr"/>
              <a:endParaRPr>
                <a:solidFill>
                  <a:srgbClr val="425B97"/>
                </a:solidFill>
              </a:endParaRPr>
            </a:p>
          </p:txBody>
        </p:sp>
        <p:sp>
          <p:nvSpPr>
            <p:cNvPr id="99" name="iṣḻíḑé"/>
            <p:cNvSpPr/>
            <p:nvPr/>
          </p:nvSpPr>
          <p:spPr bwMode="auto">
            <a:xfrm>
              <a:off x="6823674" y="3963494"/>
              <a:ext cx="111863" cy="48702"/>
            </a:xfrm>
            <a:custGeom>
              <a:avLst/>
              <a:gdLst>
                <a:gd name="T0" fmla="*/ 61 w 62"/>
                <a:gd name="T1" fmla="*/ 9 h 27"/>
                <a:gd name="T2" fmla="*/ 61 w 62"/>
                <a:gd name="T3" fmla="*/ 9 h 27"/>
                <a:gd name="T4" fmla="*/ 50 w 62"/>
                <a:gd name="T5" fmla="*/ 21 h 27"/>
                <a:gd name="T6" fmla="*/ 13 w 62"/>
                <a:gd name="T7" fmla="*/ 26 h 27"/>
                <a:gd name="T8" fmla="*/ 1 w 62"/>
                <a:gd name="T9" fmla="*/ 17 h 27"/>
                <a:gd name="T10" fmla="*/ 1 w 62"/>
                <a:gd name="T11" fmla="*/ 17 h 27"/>
                <a:gd name="T12" fmla="*/ 12 w 62"/>
                <a:gd name="T13" fmla="*/ 5 h 27"/>
                <a:gd name="T14" fmla="*/ 49 w 62"/>
                <a:gd name="T15" fmla="*/ 0 h 27"/>
                <a:gd name="T16" fmla="*/ 61 w 62"/>
                <a:gd name="T1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27">
                  <a:moveTo>
                    <a:pt x="61" y="9"/>
                  </a:moveTo>
                  <a:cubicBezTo>
                    <a:pt x="61" y="9"/>
                    <a:pt x="61" y="9"/>
                    <a:pt x="61" y="9"/>
                  </a:cubicBezTo>
                  <a:cubicBezTo>
                    <a:pt x="62" y="15"/>
                    <a:pt x="57" y="20"/>
                    <a:pt x="50" y="21"/>
                  </a:cubicBezTo>
                  <a:cubicBezTo>
                    <a:pt x="13" y="26"/>
                    <a:pt x="13" y="26"/>
                    <a:pt x="13" y="26"/>
                  </a:cubicBezTo>
                  <a:cubicBezTo>
                    <a:pt x="7" y="27"/>
                    <a:pt x="1" y="23"/>
                    <a:pt x="1" y="17"/>
                  </a:cubicBezTo>
                  <a:cubicBezTo>
                    <a:pt x="1" y="17"/>
                    <a:pt x="1" y="17"/>
                    <a:pt x="1" y="17"/>
                  </a:cubicBezTo>
                  <a:cubicBezTo>
                    <a:pt x="0" y="12"/>
                    <a:pt x="5" y="6"/>
                    <a:pt x="12" y="5"/>
                  </a:cubicBezTo>
                  <a:cubicBezTo>
                    <a:pt x="49" y="0"/>
                    <a:pt x="49" y="0"/>
                    <a:pt x="49" y="0"/>
                  </a:cubicBezTo>
                  <a:cubicBezTo>
                    <a:pt x="55" y="0"/>
                    <a:pt x="61" y="3"/>
                    <a:pt x="61" y="9"/>
                  </a:cubicBezTo>
                  <a:close/>
                </a:path>
              </a:pathLst>
            </a:custGeom>
            <a:solidFill>
              <a:srgbClr val="FAD9CA"/>
            </a:solidFill>
            <a:ln>
              <a:noFill/>
            </a:ln>
          </p:spPr>
          <p:txBody>
            <a:bodyPr anchor="ctr"/>
            <a:lstStyle/>
            <a:p>
              <a:pPr algn="ctr"/>
              <a:endParaRPr>
                <a:solidFill>
                  <a:srgbClr val="425B97"/>
                </a:solidFill>
              </a:endParaRPr>
            </a:p>
          </p:txBody>
        </p:sp>
        <p:sp>
          <p:nvSpPr>
            <p:cNvPr id="100" name="îŝļidê"/>
            <p:cNvSpPr/>
            <p:nvPr/>
          </p:nvSpPr>
          <p:spPr bwMode="auto">
            <a:xfrm>
              <a:off x="6829001" y="3999259"/>
              <a:ext cx="104253" cy="47180"/>
            </a:xfrm>
            <a:custGeom>
              <a:avLst/>
              <a:gdLst>
                <a:gd name="T0" fmla="*/ 56 w 58"/>
                <a:gd name="T1" fmla="*/ 10 h 26"/>
                <a:gd name="T2" fmla="*/ 56 w 58"/>
                <a:gd name="T3" fmla="*/ 10 h 26"/>
                <a:gd name="T4" fmla="*/ 20 w 58"/>
                <a:gd name="T5" fmla="*/ 24 h 26"/>
                <a:gd name="T6" fmla="*/ 1 w 58"/>
                <a:gd name="T7" fmla="*/ 18 h 26"/>
                <a:gd name="T8" fmla="*/ 1 w 58"/>
                <a:gd name="T9" fmla="*/ 18 h 26"/>
                <a:gd name="T10" fmla="*/ 11 w 58"/>
                <a:gd name="T11" fmla="*/ 6 h 26"/>
                <a:gd name="T12" fmla="*/ 44 w 58"/>
                <a:gd name="T13" fmla="*/ 1 h 26"/>
                <a:gd name="T14" fmla="*/ 56 w 58"/>
                <a:gd name="T15" fmla="*/ 1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26">
                  <a:moveTo>
                    <a:pt x="56" y="10"/>
                  </a:moveTo>
                  <a:cubicBezTo>
                    <a:pt x="56" y="10"/>
                    <a:pt x="56" y="10"/>
                    <a:pt x="56" y="10"/>
                  </a:cubicBezTo>
                  <a:cubicBezTo>
                    <a:pt x="58" y="25"/>
                    <a:pt x="30" y="22"/>
                    <a:pt x="20" y="24"/>
                  </a:cubicBezTo>
                  <a:cubicBezTo>
                    <a:pt x="10" y="26"/>
                    <a:pt x="1" y="25"/>
                    <a:pt x="1" y="18"/>
                  </a:cubicBezTo>
                  <a:cubicBezTo>
                    <a:pt x="1" y="18"/>
                    <a:pt x="1" y="18"/>
                    <a:pt x="1" y="18"/>
                  </a:cubicBezTo>
                  <a:cubicBezTo>
                    <a:pt x="0" y="12"/>
                    <a:pt x="5" y="7"/>
                    <a:pt x="11" y="6"/>
                  </a:cubicBezTo>
                  <a:cubicBezTo>
                    <a:pt x="44" y="1"/>
                    <a:pt x="44" y="1"/>
                    <a:pt x="44" y="1"/>
                  </a:cubicBezTo>
                  <a:cubicBezTo>
                    <a:pt x="50" y="0"/>
                    <a:pt x="56" y="4"/>
                    <a:pt x="56" y="10"/>
                  </a:cubicBezTo>
                  <a:close/>
                </a:path>
              </a:pathLst>
            </a:custGeom>
            <a:solidFill>
              <a:srgbClr val="FAD9CA"/>
            </a:solidFill>
            <a:ln>
              <a:noFill/>
            </a:ln>
          </p:spPr>
          <p:txBody>
            <a:bodyPr anchor="ctr"/>
            <a:lstStyle/>
            <a:p>
              <a:pPr algn="ctr"/>
              <a:endParaRPr>
                <a:solidFill>
                  <a:srgbClr val="425B97"/>
                </a:solidFill>
              </a:endParaRPr>
            </a:p>
          </p:txBody>
        </p:sp>
        <p:sp>
          <p:nvSpPr>
            <p:cNvPr id="101" name="ïṩļíḍè"/>
            <p:cNvSpPr/>
            <p:nvPr/>
          </p:nvSpPr>
          <p:spPr bwMode="auto">
            <a:xfrm>
              <a:off x="6841937" y="4035786"/>
              <a:ext cx="84468" cy="39571"/>
            </a:xfrm>
            <a:custGeom>
              <a:avLst/>
              <a:gdLst>
                <a:gd name="T0" fmla="*/ 46 w 47"/>
                <a:gd name="T1" fmla="*/ 9 h 22"/>
                <a:gd name="T2" fmla="*/ 46 w 47"/>
                <a:gd name="T3" fmla="*/ 9 h 22"/>
                <a:gd name="T4" fmla="*/ 22 w 47"/>
                <a:gd name="T5" fmla="*/ 20 h 22"/>
                <a:gd name="T6" fmla="*/ 0 w 47"/>
                <a:gd name="T7" fmla="*/ 15 h 22"/>
                <a:gd name="T8" fmla="*/ 0 w 47"/>
                <a:gd name="T9" fmla="*/ 15 h 22"/>
                <a:gd name="T10" fmla="*/ 10 w 47"/>
                <a:gd name="T11" fmla="*/ 4 h 22"/>
                <a:gd name="T12" fmla="*/ 35 w 47"/>
                <a:gd name="T13" fmla="*/ 1 h 22"/>
                <a:gd name="T14" fmla="*/ 46 w 47"/>
                <a:gd name="T15" fmla="*/ 9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46" y="9"/>
                  </a:moveTo>
                  <a:cubicBezTo>
                    <a:pt x="46" y="9"/>
                    <a:pt x="46" y="9"/>
                    <a:pt x="46" y="9"/>
                  </a:cubicBezTo>
                  <a:cubicBezTo>
                    <a:pt x="47" y="22"/>
                    <a:pt x="31" y="19"/>
                    <a:pt x="22" y="20"/>
                  </a:cubicBezTo>
                  <a:cubicBezTo>
                    <a:pt x="12" y="21"/>
                    <a:pt x="1" y="22"/>
                    <a:pt x="0" y="15"/>
                  </a:cubicBezTo>
                  <a:cubicBezTo>
                    <a:pt x="0" y="15"/>
                    <a:pt x="0" y="15"/>
                    <a:pt x="0" y="15"/>
                  </a:cubicBezTo>
                  <a:cubicBezTo>
                    <a:pt x="0" y="10"/>
                    <a:pt x="4" y="5"/>
                    <a:pt x="10" y="4"/>
                  </a:cubicBezTo>
                  <a:cubicBezTo>
                    <a:pt x="35" y="1"/>
                    <a:pt x="35" y="1"/>
                    <a:pt x="35" y="1"/>
                  </a:cubicBezTo>
                  <a:cubicBezTo>
                    <a:pt x="41" y="0"/>
                    <a:pt x="46" y="4"/>
                    <a:pt x="46" y="9"/>
                  </a:cubicBezTo>
                  <a:close/>
                </a:path>
              </a:pathLst>
            </a:custGeom>
            <a:solidFill>
              <a:srgbClr val="FAD9CA"/>
            </a:solidFill>
            <a:ln>
              <a:noFill/>
            </a:ln>
          </p:spPr>
          <p:txBody>
            <a:bodyPr anchor="ctr"/>
            <a:lstStyle/>
            <a:p>
              <a:pPr algn="ctr"/>
              <a:endParaRPr>
                <a:solidFill>
                  <a:srgbClr val="425B97"/>
                </a:solidFill>
              </a:endParaRPr>
            </a:p>
          </p:txBody>
        </p:sp>
        <p:sp>
          <p:nvSpPr>
            <p:cNvPr id="102" name="î$ľîḓé"/>
            <p:cNvSpPr/>
            <p:nvPr/>
          </p:nvSpPr>
          <p:spPr bwMode="auto">
            <a:xfrm>
              <a:off x="6832806" y="3937621"/>
              <a:ext cx="21307" cy="32722"/>
            </a:xfrm>
            <a:custGeom>
              <a:avLst/>
              <a:gdLst>
                <a:gd name="T0" fmla="*/ 11 w 12"/>
                <a:gd name="T1" fmla="*/ 17 h 18"/>
                <a:gd name="T2" fmla="*/ 11 w 12"/>
                <a:gd name="T3" fmla="*/ 17 h 18"/>
                <a:gd name="T4" fmla="*/ 1 w 12"/>
                <a:gd name="T5" fmla="*/ 10 h 18"/>
                <a:gd name="T6" fmla="*/ 1 w 12"/>
                <a:gd name="T7" fmla="*/ 10 h 18"/>
                <a:gd name="T8" fmla="*/ 9 w 12"/>
                <a:gd name="T9" fmla="*/ 0 h 18"/>
                <a:gd name="T10" fmla="*/ 10 w 12"/>
                <a:gd name="T11" fmla="*/ 0 h 18"/>
                <a:gd name="T12" fmla="*/ 12 w 12"/>
                <a:gd name="T13" fmla="*/ 8 h 18"/>
                <a:gd name="T14" fmla="*/ 11 w 12"/>
                <a:gd name="T15" fmla="*/ 17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8">
                  <a:moveTo>
                    <a:pt x="11" y="17"/>
                  </a:moveTo>
                  <a:cubicBezTo>
                    <a:pt x="11" y="17"/>
                    <a:pt x="11" y="17"/>
                    <a:pt x="11" y="17"/>
                  </a:cubicBezTo>
                  <a:cubicBezTo>
                    <a:pt x="6" y="18"/>
                    <a:pt x="1" y="15"/>
                    <a:pt x="1" y="10"/>
                  </a:cubicBezTo>
                  <a:cubicBezTo>
                    <a:pt x="1" y="10"/>
                    <a:pt x="1" y="10"/>
                    <a:pt x="1" y="10"/>
                  </a:cubicBezTo>
                  <a:cubicBezTo>
                    <a:pt x="0" y="5"/>
                    <a:pt x="4" y="1"/>
                    <a:pt x="9" y="0"/>
                  </a:cubicBezTo>
                  <a:cubicBezTo>
                    <a:pt x="10" y="0"/>
                    <a:pt x="10" y="0"/>
                    <a:pt x="10" y="0"/>
                  </a:cubicBezTo>
                  <a:cubicBezTo>
                    <a:pt x="11" y="2"/>
                    <a:pt x="12" y="5"/>
                    <a:pt x="12" y="8"/>
                  </a:cubicBezTo>
                  <a:cubicBezTo>
                    <a:pt x="12" y="11"/>
                    <a:pt x="12" y="14"/>
                    <a:pt x="11" y="17"/>
                  </a:cubicBezTo>
                  <a:close/>
                </a:path>
              </a:pathLst>
            </a:custGeom>
            <a:solidFill>
              <a:srgbClr val="FAD9CA"/>
            </a:solidFill>
            <a:ln>
              <a:noFill/>
            </a:ln>
          </p:spPr>
          <p:txBody>
            <a:bodyPr anchor="ctr"/>
            <a:lstStyle/>
            <a:p>
              <a:pPr algn="ctr"/>
              <a:endParaRPr>
                <a:solidFill>
                  <a:srgbClr val="425B97"/>
                </a:solidFill>
              </a:endParaRPr>
            </a:p>
          </p:txBody>
        </p:sp>
        <p:sp>
          <p:nvSpPr>
            <p:cNvPr id="103" name="íSļide"/>
            <p:cNvSpPr/>
            <p:nvPr/>
          </p:nvSpPr>
          <p:spPr bwMode="auto">
            <a:xfrm>
              <a:off x="6827479" y="3975670"/>
              <a:ext cx="21307" cy="32722"/>
            </a:xfrm>
            <a:custGeom>
              <a:avLst/>
              <a:gdLst>
                <a:gd name="T0" fmla="*/ 11 w 12"/>
                <a:gd name="T1" fmla="*/ 18 h 18"/>
                <a:gd name="T2" fmla="*/ 11 w 12"/>
                <a:gd name="T3" fmla="*/ 18 h 18"/>
                <a:gd name="T4" fmla="*/ 1 w 12"/>
                <a:gd name="T5" fmla="*/ 10 h 18"/>
                <a:gd name="T6" fmla="*/ 1 w 12"/>
                <a:gd name="T7" fmla="*/ 10 h 18"/>
                <a:gd name="T8" fmla="*/ 10 w 12"/>
                <a:gd name="T9" fmla="*/ 0 h 18"/>
                <a:gd name="T10" fmla="*/ 10 w 12"/>
                <a:gd name="T11" fmla="*/ 0 h 18"/>
                <a:gd name="T12" fmla="*/ 12 w 12"/>
                <a:gd name="T13" fmla="*/ 8 h 18"/>
                <a:gd name="T14" fmla="*/ 11 w 12"/>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8">
                  <a:moveTo>
                    <a:pt x="11" y="18"/>
                  </a:moveTo>
                  <a:cubicBezTo>
                    <a:pt x="11" y="18"/>
                    <a:pt x="11" y="18"/>
                    <a:pt x="11" y="18"/>
                  </a:cubicBezTo>
                  <a:cubicBezTo>
                    <a:pt x="6" y="18"/>
                    <a:pt x="1" y="15"/>
                    <a:pt x="1" y="10"/>
                  </a:cubicBezTo>
                  <a:cubicBezTo>
                    <a:pt x="1" y="10"/>
                    <a:pt x="1" y="10"/>
                    <a:pt x="1" y="10"/>
                  </a:cubicBezTo>
                  <a:cubicBezTo>
                    <a:pt x="0" y="5"/>
                    <a:pt x="4" y="1"/>
                    <a:pt x="10" y="0"/>
                  </a:cubicBezTo>
                  <a:cubicBezTo>
                    <a:pt x="10" y="0"/>
                    <a:pt x="10" y="0"/>
                    <a:pt x="10" y="0"/>
                  </a:cubicBezTo>
                  <a:cubicBezTo>
                    <a:pt x="11" y="3"/>
                    <a:pt x="12" y="5"/>
                    <a:pt x="12" y="8"/>
                  </a:cubicBezTo>
                  <a:cubicBezTo>
                    <a:pt x="12" y="11"/>
                    <a:pt x="12" y="14"/>
                    <a:pt x="11" y="18"/>
                  </a:cubicBezTo>
                  <a:close/>
                </a:path>
              </a:pathLst>
            </a:custGeom>
            <a:solidFill>
              <a:srgbClr val="FAD9CA"/>
            </a:solidFill>
            <a:ln>
              <a:noFill/>
            </a:ln>
          </p:spPr>
          <p:txBody>
            <a:bodyPr anchor="ctr"/>
            <a:lstStyle/>
            <a:p>
              <a:pPr algn="ctr"/>
              <a:endParaRPr>
                <a:solidFill>
                  <a:srgbClr val="425B97"/>
                </a:solidFill>
              </a:endParaRPr>
            </a:p>
          </p:txBody>
        </p:sp>
        <p:sp>
          <p:nvSpPr>
            <p:cNvPr id="104" name="ïṩľïdê"/>
            <p:cNvSpPr/>
            <p:nvPr/>
          </p:nvSpPr>
          <p:spPr bwMode="auto">
            <a:xfrm>
              <a:off x="6832806" y="4012196"/>
              <a:ext cx="21307" cy="30439"/>
            </a:xfrm>
            <a:custGeom>
              <a:avLst/>
              <a:gdLst>
                <a:gd name="T0" fmla="*/ 11 w 12"/>
                <a:gd name="T1" fmla="*/ 16 h 17"/>
                <a:gd name="T2" fmla="*/ 11 w 12"/>
                <a:gd name="T3" fmla="*/ 16 h 17"/>
                <a:gd name="T4" fmla="*/ 1 w 12"/>
                <a:gd name="T5" fmla="*/ 9 h 17"/>
                <a:gd name="T6" fmla="*/ 1 w 12"/>
                <a:gd name="T7" fmla="*/ 9 h 17"/>
                <a:gd name="T8" fmla="*/ 9 w 12"/>
                <a:gd name="T9" fmla="*/ 0 h 17"/>
                <a:gd name="T10" fmla="*/ 10 w 12"/>
                <a:gd name="T11" fmla="*/ 0 h 17"/>
                <a:gd name="T12" fmla="*/ 12 w 12"/>
                <a:gd name="T13" fmla="*/ 7 h 17"/>
                <a:gd name="T14" fmla="*/ 11 w 12"/>
                <a:gd name="T15" fmla="*/ 1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7">
                  <a:moveTo>
                    <a:pt x="11" y="16"/>
                  </a:moveTo>
                  <a:cubicBezTo>
                    <a:pt x="11" y="16"/>
                    <a:pt x="11" y="16"/>
                    <a:pt x="11" y="16"/>
                  </a:cubicBezTo>
                  <a:cubicBezTo>
                    <a:pt x="6" y="17"/>
                    <a:pt x="1" y="14"/>
                    <a:pt x="1" y="9"/>
                  </a:cubicBezTo>
                  <a:cubicBezTo>
                    <a:pt x="1" y="9"/>
                    <a:pt x="1" y="9"/>
                    <a:pt x="1" y="9"/>
                  </a:cubicBezTo>
                  <a:cubicBezTo>
                    <a:pt x="0" y="5"/>
                    <a:pt x="4" y="1"/>
                    <a:pt x="9" y="0"/>
                  </a:cubicBezTo>
                  <a:cubicBezTo>
                    <a:pt x="10" y="0"/>
                    <a:pt x="10" y="0"/>
                    <a:pt x="10" y="0"/>
                  </a:cubicBezTo>
                  <a:cubicBezTo>
                    <a:pt x="11" y="3"/>
                    <a:pt x="12" y="5"/>
                    <a:pt x="12" y="7"/>
                  </a:cubicBezTo>
                  <a:cubicBezTo>
                    <a:pt x="12" y="10"/>
                    <a:pt x="12" y="13"/>
                    <a:pt x="11" y="16"/>
                  </a:cubicBezTo>
                  <a:close/>
                </a:path>
              </a:pathLst>
            </a:custGeom>
            <a:solidFill>
              <a:srgbClr val="FAD9CA"/>
            </a:solidFill>
            <a:ln>
              <a:noFill/>
            </a:ln>
          </p:spPr>
          <p:txBody>
            <a:bodyPr anchor="ctr"/>
            <a:lstStyle/>
            <a:p>
              <a:pPr algn="ctr"/>
              <a:endParaRPr>
                <a:solidFill>
                  <a:srgbClr val="425B97"/>
                </a:solidFill>
              </a:endParaRPr>
            </a:p>
          </p:txBody>
        </p:sp>
        <p:sp>
          <p:nvSpPr>
            <p:cNvPr id="105" name="îṥļïḍe"/>
            <p:cNvSpPr/>
            <p:nvPr/>
          </p:nvSpPr>
          <p:spPr bwMode="auto">
            <a:xfrm>
              <a:off x="6838133" y="4046440"/>
              <a:ext cx="28917" cy="26634"/>
            </a:xfrm>
            <a:custGeom>
              <a:avLst/>
              <a:gdLst>
                <a:gd name="T0" fmla="*/ 15 w 16"/>
                <a:gd name="T1" fmla="*/ 13 h 15"/>
                <a:gd name="T2" fmla="*/ 14 w 16"/>
                <a:gd name="T3" fmla="*/ 13 h 15"/>
                <a:gd name="T4" fmla="*/ 13 w 16"/>
                <a:gd name="T5" fmla="*/ 0 h 15"/>
                <a:gd name="T6" fmla="*/ 14 w 16"/>
                <a:gd name="T7" fmla="*/ 0 h 15"/>
                <a:gd name="T8" fmla="*/ 15 w 16"/>
                <a:gd name="T9" fmla="*/ 5 h 15"/>
                <a:gd name="T10" fmla="*/ 15 w 16"/>
                <a:gd name="T11" fmla="*/ 13 h 15"/>
              </a:gdLst>
              <a:ahLst/>
              <a:cxnLst>
                <a:cxn ang="0">
                  <a:pos x="T0" y="T1"/>
                </a:cxn>
                <a:cxn ang="0">
                  <a:pos x="T2" y="T3"/>
                </a:cxn>
                <a:cxn ang="0">
                  <a:pos x="T4" y="T5"/>
                </a:cxn>
                <a:cxn ang="0">
                  <a:pos x="T6" y="T7"/>
                </a:cxn>
                <a:cxn ang="0">
                  <a:pos x="T8" y="T9"/>
                </a:cxn>
                <a:cxn ang="0">
                  <a:pos x="T10" y="T11"/>
                </a:cxn>
              </a:cxnLst>
              <a:rect l="0" t="0" r="r" b="b"/>
              <a:pathLst>
                <a:path w="16" h="15">
                  <a:moveTo>
                    <a:pt x="15" y="13"/>
                  </a:moveTo>
                  <a:cubicBezTo>
                    <a:pt x="14" y="13"/>
                    <a:pt x="14" y="13"/>
                    <a:pt x="14" y="13"/>
                  </a:cubicBezTo>
                  <a:cubicBezTo>
                    <a:pt x="1" y="15"/>
                    <a:pt x="0" y="1"/>
                    <a:pt x="13" y="0"/>
                  </a:cubicBezTo>
                  <a:cubicBezTo>
                    <a:pt x="14" y="0"/>
                    <a:pt x="14" y="0"/>
                    <a:pt x="14" y="0"/>
                  </a:cubicBezTo>
                  <a:cubicBezTo>
                    <a:pt x="15" y="1"/>
                    <a:pt x="15" y="3"/>
                    <a:pt x="15" y="5"/>
                  </a:cubicBezTo>
                  <a:cubicBezTo>
                    <a:pt x="16" y="8"/>
                    <a:pt x="16" y="11"/>
                    <a:pt x="15" y="13"/>
                  </a:cubicBezTo>
                  <a:close/>
                </a:path>
              </a:pathLst>
            </a:custGeom>
            <a:solidFill>
              <a:srgbClr val="FAD9CA"/>
            </a:solidFill>
            <a:ln>
              <a:noFill/>
            </a:ln>
          </p:spPr>
          <p:txBody>
            <a:bodyPr anchor="ctr"/>
            <a:lstStyle/>
            <a:p>
              <a:pPr algn="ctr"/>
              <a:endParaRPr>
                <a:solidFill>
                  <a:srgbClr val="425B97"/>
                </a:solidFill>
              </a:endParaRPr>
            </a:p>
          </p:txBody>
        </p:sp>
        <p:sp>
          <p:nvSpPr>
            <p:cNvPr id="106" name="íṩľíḋê"/>
            <p:cNvSpPr/>
            <p:nvPr/>
          </p:nvSpPr>
          <p:spPr bwMode="auto">
            <a:xfrm>
              <a:off x="6758992" y="3896529"/>
              <a:ext cx="73814" cy="72293"/>
            </a:xfrm>
            <a:custGeom>
              <a:avLst/>
              <a:gdLst>
                <a:gd name="T0" fmla="*/ 38 w 41"/>
                <a:gd name="T1" fmla="*/ 6 h 40"/>
                <a:gd name="T2" fmla="*/ 38 w 41"/>
                <a:gd name="T3" fmla="*/ 6 h 40"/>
                <a:gd name="T4" fmla="*/ 36 w 41"/>
                <a:gd name="T5" fmla="*/ 23 h 40"/>
                <a:gd name="T6" fmla="*/ 20 w 41"/>
                <a:gd name="T7" fmla="*/ 36 h 40"/>
                <a:gd name="T8" fmla="*/ 4 w 41"/>
                <a:gd name="T9" fmla="*/ 34 h 40"/>
                <a:gd name="T10" fmla="*/ 4 w 41"/>
                <a:gd name="T11" fmla="*/ 34 h 40"/>
                <a:gd name="T12" fmla="*/ 6 w 41"/>
                <a:gd name="T13" fmla="*/ 18 h 40"/>
                <a:gd name="T14" fmla="*/ 21 w 41"/>
                <a:gd name="T15" fmla="*/ 4 h 40"/>
                <a:gd name="T16" fmla="*/ 38 w 41"/>
                <a:gd name="T17"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40">
                  <a:moveTo>
                    <a:pt x="38" y="6"/>
                  </a:moveTo>
                  <a:cubicBezTo>
                    <a:pt x="38" y="6"/>
                    <a:pt x="38" y="6"/>
                    <a:pt x="38" y="6"/>
                  </a:cubicBezTo>
                  <a:cubicBezTo>
                    <a:pt x="41" y="11"/>
                    <a:pt x="40" y="18"/>
                    <a:pt x="36" y="23"/>
                  </a:cubicBezTo>
                  <a:cubicBezTo>
                    <a:pt x="20" y="36"/>
                    <a:pt x="20" y="36"/>
                    <a:pt x="20" y="36"/>
                  </a:cubicBezTo>
                  <a:cubicBezTo>
                    <a:pt x="15" y="40"/>
                    <a:pt x="8" y="39"/>
                    <a:pt x="4" y="34"/>
                  </a:cubicBezTo>
                  <a:cubicBezTo>
                    <a:pt x="4" y="34"/>
                    <a:pt x="4" y="34"/>
                    <a:pt x="4" y="34"/>
                  </a:cubicBezTo>
                  <a:cubicBezTo>
                    <a:pt x="0" y="29"/>
                    <a:pt x="1" y="22"/>
                    <a:pt x="6" y="18"/>
                  </a:cubicBezTo>
                  <a:cubicBezTo>
                    <a:pt x="21" y="4"/>
                    <a:pt x="21" y="4"/>
                    <a:pt x="21" y="4"/>
                  </a:cubicBezTo>
                  <a:cubicBezTo>
                    <a:pt x="26" y="0"/>
                    <a:pt x="34" y="1"/>
                    <a:pt x="38" y="6"/>
                  </a:cubicBezTo>
                  <a:close/>
                </a:path>
              </a:pathLst>
            </a:custGeom>
            <a:solidFill>
              <a:srgbClr val="F7C2AB"/>
            </a:solidFill>
            <a:ln>
              <a:noFill/>
            </a:ln>
          </p:spPr>
          <p:txBody>
            <a:bodyPr anchor="ctr"/>
            <a:lstStyle/>
            <a:p>
              <a:pPr algn="ctr"/>
              <a:endParaRPr>
                <a:solidFill>
                  <a:srgbClr val="425B97"/>
                </a:solidFill>
              </a:endParaRPr>
            </a:p>
          </p:txBody>
        </p:sp>
        <p:sp>
          <p:nvSpPr>
            <p:cNvPr id="107" name="iślíḍê"/>
            <p:cNvSpPr/>
            <p:nvPr/>
          </p:nvSpPr>
          <p:spPr bwMode="auto">
            <a:xfrm>
              <a:off x="6789430" y="3888919"/>
              <a:ext cx="102731" cy="45658"/>
            </a:xfrm>
            <a:custGeom>
              <a:avLst/>
              <a:gdLst>
                <a:gd name="T0" fmla="*/ 12 w 57"/>
                <a:gd name="T1" fmla="*/ 25 h 25"/>
                <a:gd name="T2" fmla="*/ 1 w 57"/>
                <a:gd name="T3" fmla="*/ 18 h 25"/>
                <a:gd name="T4" fmla="*/ 1 w 57"/>
                <a:gd name="T5" fmla="*/ 18 h 25"/>
                <a:gd name="T6" fmla="*/ 11 w 57"/>
                <a:gd name="T7" fmla="*/ 5 h 25"/>
                <a:gd name="T8" fmla="*/ 34 w 57"/>
                <a:gd name="T9" fmla="*/ 3 h 25"/>
                <a:gd name="T10" fmla="*/ 12 w 57"/>
                <a:gd name="T11" fmla="*/ 25 h 25"/>
              </a:gdLst>
              <a:ahLst/>
              <a:cxnLst>
                <a:cxn ang="0">
                  <a:pos x="T0" y="T1"/>
                </a:cxn>
                <a:cxn ang="0">
                  <a:pos x="T2" y="T3"/>
                </a:cxn>
                <a:cxn ang="0">
                  <a:pos x="T4" y="T5"/>
                </a:cxn>
                <a:cxn ang="0">
                  <a:pos x="T6" y="T7"/>
                </a:cxn>
                <a:cxn ang="0">
                  <a:pos x="T8" y="T9"/>
                </a:cxn>
                <a:cxn ang="0">
                  <a:pos x="T10" y="T11"/>
                </a:cxn>
              </a:cxnLst>
              <a:rect l="0" t="0" r="r" b="b"/>
              <a:pathLst>
                <a:path w="57" h="25">
                  <a:moveTo>
                    <a:pt x="12" y="25"/>
                  </a:moveTo>
                  <a:cubicBezTo>
                    <a:pt x="6" y="25"/>
                    <a:pt x="2" y="24"/>
                    <a:pt x="1" y="18"/>
                  </a:cubicBezTo>
                  <a:cubicBezTo>
                    <a:pt x="1" y="18"/>
                    <a:pt x="1" y="18"/>
                    <a:pt x="1" y="18"/>
                  </a:cubicBezTo>
                  <a:cubicBezTo>
                    <a:pt x="0" y="12"/>
                    <a:pt x="5" y="6"/>
                    <a:pt x="11" y="5"/>
                  </a:cubicBezTo>
                  <a:cubicBezTo>
                    <a:pt x="34" y="3"/>
                    <a:pt x="34" y="3"/>
                    <a:pt x="34" y="3"/>
                  </a:cubicBezTo>
                  <a:cubicBezTo>
                    <a:pt x="57" y="0"/>
                    <a:pt x="44" y="25"/>
                    <a:pt x="12" y="25"/>
                  </a:cubicBezTo>
                  <a:close/>
                </a:path>
              </a:pathLst>
            </a:custGeom>
            <a:solidFill>
              <a:srgbClr val="F7C2AB"/>
            </a:solidFill>
            <a:ln>
              <a:noFill/>
            </a:ln>
          </p:spPr>
          <p:txBody>
            <a:bodyPr anchor="ctr"/>
            <a:lstStyle/>
            <a:p>
              <a:pPr algn="ctr"/>
              <a:endParaRPr>
                <a:solidFill>
                  <a:srgbClr val="425B97"/>
                </a:solidFill>
              </a:endParaRPr>
            </a:p>
          </p:txBody>
        </p:sp>
        <p:sp>
          <p:nvSpPr>
            <p:cNvPr id="108" name="îṥḻiďé"/>
            <p:cNvSpPr/>
            <p:nvPr/>
          </p:nvSpPr>
          <p:spPr bwMode="auto">
            <a:xfrm>
              <a:off x="6832806" y="3892723"/>
              <a:ext cx="39570" cy="14459"/>
            </a:xfrm>
            <a:custGeom>
              <a:avLst/>
              <a:gdLst>
                <a:gd name="T0" fmla="*/ 0 w 22"/>
                <a:gd name="T1" fmla="*/ 2 h 8"/>
                <a:gd name="T2" fmla="*/ 10 w 22"/>
                <a:gd name="T3" fmla="*/ 1 h 8"/>
                <a:gd name="T4" fmla="*/ 20 w 22"/>
                <a:gd name="T5" fmla="*/ 5 h 8"/>
                <a:gd name="T6" fmla="*/ 0 w 22"/>
                <a:gd name="T7" fmla="*/ 2 h 8"/>
              </a:gdLst>
              <a:ahLst/>
              <a:cxnLst>
                <a:cxn ang="0">
                  <a:pos x="T0" y="T1"/>
                </a:cxn>
                <a:cxn ang="0">
                  <a:pos x="T2" y="T3"/>
                </a:cxn>
                <a:cxn ang="0">
                  <a:pos x="T4" y="T5"/>
                </a:cxn>
                <a:cxn ang="0">
                  <a:pos x="T6" y="T7"/>
                </a:cxn>
              </a:cxnLst>
              <a:rect l="0" t="0" r="r" b="b"/>
              <a:pathLst>
                <a:path w="22" h="8">
                  <a:moveTo>
                    <a:pt x="0" y="2"/>
                  </a:moveTo>
                  <a:cubicBezTo>
                    <a:pt x="10" y="1"/>
                    <a:pt x="10" y="1"/>
                    <a:pt x="10" y="1"/>
                  </a:cubicBezTo>
                  <a:cubicBezTo>
                    <a:pt x="17" y="0"/>
                    <a:pt x="22" y="2"/>
                    <a:pt x="20" y="5"/>
                  </a:cubicBezTo>
                  <a:cubicBezTo>
                    <a:pt x="12" y="8"/>
                    <a:pt x="1" y="7"/>
                    <a:pt x="0" y="2"/>
                  </a:cubicBezTo>
                  <a:close/>
                </a:path>
              </a:pathLst>
            </a:custGeom>
            <a:solidFill>
              <a:srgbClr val="F7C2AB"/>
            </a:solidFill>
            <a:ln>
              <a:noFill/>
            </a:ln>
          </p:spPr>
          <p:txBody>
            <a:bodyPr anchor="ctr"/>
            <a:lstStyle/>
            <a:p>
              <a:pPr algn="ctr"/>
              <a:endParaRPr>
                <a:solidFill>
                  <a:srgbClr val="425B97"/>
                </a:solidFill>
              </a:endParaRPr>
            </a:p>
          </p:txBody>
        </p:sp>
        <p:sp>
          <p:nvSpPr>
            <p:cNvPr id="109" name="ïṣļíḋé"/>
            <p:cNvSpPr/>
            <p:nvPr/>
          </p:nvSpPr>
          <p:spPr bwMode="auto">
            <a:xfrm>
              <a:off x="6107600" y="3161428"/>
              <a:ext cx="235901" cy="74575"/>
            </a:xfrm>
            <a:custGeom>
              <a:avLst/>
              <a:gdLst>
                <a:gd name="T0" fmla="*/ 131 w 131"/>
                <a:gd name="T1" fmla="*/ 38 h 41"/>
                <a:gd name="T2" fmla="*/ 114 w 131"/>
                <a:gd name="T3" fmla="*/ 37 h 41"/>
                <a:gd name="T4" fmla="*/ 0 w 131"/>
                <a:gd name="T5" fmla="*/ 3 h 41"/>
                <a:gd name="T6" fmla="*/ 53 w 131"/>
                <a:gd name="T7" fmla="*/ 11 h 41"/>
                <a:gd name="T8" fmla="*/ 131 w 131"/>
                <a:gd name="T9" fmla="*/ 29 h 41"/>
                <a:gd name="T10" fmla="*/ 131 w 131"/>
                <a:gd name="T11" fmla="*/ 38 h 41"/>
              </a:gdLst>
              <a:ahLst/>
              <a:cxnLst>
                <a:cxn ang="0">
                  <a:pos x="T0" y="T1"/>
                </a:cxn>
                <a:cxn ang="0">
                  <a:pos x="T2" y="T3"/>
                </a:cxn>
                <a:cxn ang="0">
                  <a:pos x="T4" y="T5"/>
                </a:cxn>
                <a:cxn ang="0">
                  <a:pos x="T6" y="T7"/>
                </a:cxn>
                <a:cxn ang="0">
                  <a:pos x="T8" y="T9"/>
                </a:cxn>
                <a:cxn ang="0">
                  <a:pos x="T10" y="T11"/>
                </a:cxn>
              </a:cxnLst>
              <a:rect l="0" t="0" r="r" b="b"/>
              <a:pathLst>
                <a:path w="131" h="41">
                  <a:moveTo>
                    <a:pt x="131" y="38"/>
                  </a:moveTo>
                  <a:cubicBezTo>
                    <a:pt x="125" y="41"/>
                    <a:pt x="120" y="38"/>
                    <a:pt x="114" y="37"/>
                  </a:cubicBezTo>
                  <a:cubicBezTo>
                    <a:pt x="75" y="32"/>
                    <a:pt x="26" y="4"/>
                    <a:pt x="0" y="3"/>
                  </a:cubicBezTo>
                  <a:cubicBezTo>
                    <a:pt x="14" y="0"/>
                    <a:pt x="35" y="5"/>
                    <a:pt x="53" y="11"/>
                  </a:cubicBezTo>
                  <a:cubicBezTo>
                    <a:pt x="79" y="20"/>
                    <a:pt x="101" y="29"/>
                    <a:pt x="131" y="29"/>
                  </a:cubicBezTo>
                  <a:lnTo>
                    <a:pt x="131" y="38"/>
                  </a:lnTo>
                  <a:close/>
                </a:path>
              </a:pathLst>
            </a:custGeom>
            <a:solidFill>
              <a:srgbClr val="F0E9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425B97"/>
                </a:solidFill>
              </a:endParaRPr>
            </a:p>
          </p:txBody>
        </p:sp>
      </p:grpSp>
      <p:grpSp>
        <p:nvGrpSpPr>
          <p:cNvPr id="142" name="íSḷïḑe"/>
          <p:cNvGrpSpPr/>
          <p:nvPr/>
        </p:nvGrpSpPr>
        <p:grpSpPr>
          <a:xfrm>
            <a:off x="6080125" y="1764665"/>
            <a:ext cx="1211580" cy="488315"/>
            <a:chOff x="6082280" y="1837668"/>
            <a:chExt cx="1211821" cy="488604"/>
          </a:xfrm>
        </p:grpSpPr>
        <p:cxnSp>
          <p:nvCxnSpPr>
            <p:cNvPr id="8" name="直接连接符 7"/>
            <p:cNvCxnSpPr/>
            <p:nvPr/>
          </p:nvCxnSpPr>
          <p:spPr>
            <a:xfrm flipH="1">
              <a:off x="6570884" y="2081970"/>
              <a:ext cx="723217" cy="0"/>
            </a:xfrm>
            <a:prstGeom prst="line">
              <a:avLst/>
            </a:prstGeom>
            <a:ln>
              <a:solidFill>
                <a:srgbClr val="425B97"/>
              </a:solidFill>
              <a:headEnd type="oval"/>
              <a:tailEnd type="none"/>
            </a:ln>
          </p:spPr>
          <p:style>
            <a:lnRef idx="1">
              <a:schemeClr val="accent1"/>
            </a:lnRef>
            <a:fillRef idx="0">
              <a:schemeClr val="accent1"/>
            </a:fillRef>
            <a:effectRef idx="0">
              <a:schemeClr val="accent1"/>
            </a:effectRef>
            <a:fontRef idx="minor">
              <a:schemeClr val="tx1"/>
            </a:fontRef>
          </p:style>
        </p:cxnSp>
        <p:grpSp>
          <p:nvGrpSpPr>
            <p:cNvPr id="15" name="iś1íďè"/>
            <p:cNvGrpSpPr/>
            <p:nvPr/>
          </p:nvGrpSpPr>
          <p:grpSpPr>
            <a:xfrm>
              <a:off x="6082280" y="1837668"/>
              <a:ext cx="488604" cy="488604"/>
              <a:chOff x="5825706" y="2018969"/>
              <a:chExt cx="531504" cy="531504"/>
            </a:xfrm>
          </p:grpSpPr>
          <p:sp>
            <p:nvSpPr>
              <p:cNvPr id="46" name="îšľïḑê"/>
              <p:cNvSpPr/>
              <p:nvPr/>
            </p:nvSpPr>
            <p:spPr>
              <a:xfrm flipH="1">
                <a:off x="5825706" y="2018969"/>
                <a:ext cx="531504" cy="531504"/>
              </a:xfrm>
              <a:prstGeom prst="ellipse">
                <a:avLst/>
              </a:prstGeom>
              <a:solidFill>
                <a:srgbClr val="425B97"/>
              </a:solidFill>
              <a:ln>
                <a:solidFill>
                  <a:srgbClr val="425B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rgbClr val="425B97"/>
                  </a:solidFill>
                </a:endParaRPr>
              </a:p>
            </p:txBody>
          </p:sp>
          <p:grpSp>
            <p:nvGrpSpPr>
              <p:cNvPr id="47" name="íślîďé"/>
              <p:cNvGrpSpPr/>
              <p:nvPr/>
            </p:nvGrpSpPr>
            <p:grpSpPr>
              <a:xfrm>
                <a:off x="5940597" y="2146934"/>
                <a:ext cx="299240" cy="257660"/>
                <a:chOff x="9522280" y="2360872"/>
                <a:chExt cx="503802" cy="433797"/>
              </a:xfrm>
            </p:grpSpPr>
            <p:sp>
              <p:nvSpPr>
                <p:cNvPr id="48" name="ïṧḻíde"/>
                <p:cNvSpPr/>
                <p:nvPr/>
              </p:nvSpPr>
              <p:spPr bwMode="auto">
                <a:xfrm>
                  <a:off x="9632451" y="2432598"/>
                  <a:ext cx="48200" cy="45331"/>
                </a:xfrm>
                <a:prstGeom prst="ellipse">
                  <a:avLst/>
                </a:prstGeom>
                <a:solidFill>
                  <a:schemeClr val="bg1"/>
                </a:solidFill>
                <a:ln w="9525">
                  <a:solidFill>
                    <a:srgbClr val="425B97"/>
                  </a:solidFill>
                  <a:round/>
                </a:ln>
              </p:spPr>
              <p:txBody>
                <a:bodyPr anchor="ctr"/>
                <a:lstStyle/>
                <a:p>
                  <a:pPr algn="ctr"/>
                  <a:endParaRPr>
                    <a:solidFill>
                      <a:srgbClr val="425B97"/>
                    </a:solidFill>
                  </a:endParaRPr>
                </a:p>
              </p:txBody>
            </p:sp>
            <p:sp>
              <p:nvSpPr>
                <p:cNvPr id="49" name="íSḷïďê"/>
                <p:cNvSpPr/>
                <p:nvPr/>
              </p:nvSpPr>
              <p:spPr bwMode="auto">
                <a:xfrm>
                  <a:off x="9727129" y="2360872"/>
                  <a:ext cx="83202" cy="76316"/>
                </a:xfrm>
                <a:prstGeom prst="ellipse">
                  <a:avLst/>
                </a:prstGeom>
                <a:solidFill>
                  <a:schemeClr val="bg1"/>
                </a:solidFill>
                <a:ln w="9525">
                  <a:solidFill>
                    <a:srgbClr val="425B97"/>
                  </a:solidFill>
                  <a:round/>
                </a:ln>
              </p:spPr>
              <p:txBody>
                <a:bodyPr anchor="ctr"/>
                <a:lstStyle/>
                <a:p>
                  <a:pPr algn="ctr"/>
                  <a:endParaRPr>
                    <a:solidFill>
                      <a:srgbClr val="425B97"/>
                    </a:solidFill>
                  </a:endParaRPr>
                </a:p>
              </p:txBody>
            </p:sp>
            <p:sp>
              <p:nvSpPr>
                <p:cNvPr id="50" name="ïṡ1íḍè"/>
                <p:cNvSpPr/>
                <p:nvPr/>
              </p:nvSpPr>
              <p:spPr bwMode="auto">
                <a:xfrm>
                  <a:off x="9865416" y="2433745"/>
                  <a:ext cx="49347" cy="44757"/>
                </a:xfrm>
                <a:prstGeom prst="ellipse">
                  <a:avLst/>
                </a:prstGeom>
                <a:solidFill>
                  <a:schemeClr val="bg1"/>
                </a:solidFill>
                <a:ln w="9525">
                  <a:solidFill>
                    <a:srgbClr val="425B97"/>
                  </a:solidFill>
                  <a:round/>
                </a:ln>
              </p:spPr>
              <p:txBody>
                <a:bodyPr anchor="ctr"/>
                <a:lstStyle/>
                <a:p>
                  <a:pPr algn="ctr"/>
                  <a:endParaRPr>
                    <a:solidFill>
                      <a:srgbClr val="425B97"/>
                    </a:solidFill>
                  </a:endParaRPr>
                </a:p>
              </p:txBody>
            </p:sp>
            <p:sp>
              <p:nvSpPr>
                <p:cNvPr id="51" name="ïṥḷïdé"/>
                <p:cNvSpPr/>
                <p:nvPr/>
              </p:nvSpPr>
              <p:spPr bwMode="auto">
                <a:xfrm>
                  <a:off x="9616958" y="2719500"/>
                  <a:ext cx="303544" cy="75169"/>
                </a:xfrm>
                <a:prstGeom prst="rect">
                  <a:avLst/>
                </a:prstGeom>
                <a:solidFill>
                  <a:schemeClr val="bg1"/>
                </a:solidFill>
                <a:ln w="9525">
                  <a:solidFill>
                    <a:srgbClr val="425B97"/>
                  </a:solidFill>
                  <a:miter lim="800000"/>
                </a:ln>
              </p:spPr>
              <p:txBody>
                <a:bodyPr anchor="ctr"/>
                <a:lstStyle/>
                <a:p>
                  <a:pPr algn="ctr"/>
                  <a:endParaRPr>
                    <a:solidFill>
                      <a:srgbClr val="425B97"/>
                    </a:solidFill>
                  </a:endParaRPr>
                </a:p>
              </p:txBody>
            </p:sp>
            <p:sp>
              <p:nvSpPr>
                <p:cNvPr id="52" name="íslïḓè"/>
                <p:cNvSpPr/>
                <p:nvPr/>
              </p:nvSpPr>
              <p:spPr bwMode="auto">
                <a:xfrm>
                  <a:off x="9941732" y="2410219"/>
                  <a:ext cx="84350" cy="75169"/>
                </a:xfrm>
                <a:prstGeom prst="ellipse">
                  <a:avLst/>
                </a:prstGeom>
                <a:solidFill>
                  <a:schemeClr val="bg1"/>
                </a:solidFill>
                <a:ln w="9525">
                  <a:solidFill>
                    <a:srgbClr val="425B97"/>
                  </a:solidFill>
                  <a:round/>
                </a:ln>
              </p:spPr>
              <p:txBody>
                <a:bodyPr anchor="ctr"/>
                <a:lstStyle/>
                <a:p>
                  <a:pPr algn="ctr"/>
                  <a:endParaRPr>
                    <a:solidFill>
                      <a:srgbClr val="425B97"/>
                    </a:solidFill>
                  </a:endParaRPr>
                </a:p>
              </p:txBody>
            </p:sp>
            <p:sp>
              <p:nvSpPr>
                <p:cNvPr id="53" name="íṡḷíḑé"/>
                <p:cNvSpPr/>
                <p:nvPr/>
              </p:nvSpPr>
              <p:spPr bwMode="auto">
                <a:xfrm>
                  <a:off x="9522280" y="2411367"/>
                  <a:ext cx="84350" cy="76316"/>
                </a:xfrm>
                <a:prstGeom prst="ellipse">
                  <a:avLst/>
                </a:prstGeom>
                <a:solidFill>
                  <a:schemeClr val="bg1"/>
                </a:solidFill>
                <a:ln w="9525">
                  <a:solidFill>
                    <a:srgbClr val="425B97"/>
                  </a:solidFill>
                  <a:round/>
                </a:ln>
              </p:spPr>
              <p:txBody>
                <a:bodyPr anchor="ctr"/>
                <a:lstStyle/>
                <a:p>
                  <a:pPr algn="ctr"/>
                  <a:endParaRPr>
                    <a:solidFill>
                      <a:srgbClr val="425B97"/>
                    </a:solidFill>
                  </a:endParaRPr>
                </a:p>
              </p:txBody>
            </p:sp>
            <p:sp>
              <p:nvSpPr>
                <p:cNvPr id="54" name="i$ļïďê"/>
                <p:cNvSpPr/>
                <p:nvPr/>
              </p:nvSpPr>
              <p:spPr bwMode="auto">
                <a:xfrm>
                  <a:off x="9580808" y="2449812"/>
                  <a:ext cx="389040" cy="254769"/>
                </a:xfrm>
                <a:custGeom>
                  <a:avLst/>
                  <a:gdLst>
                    <a:gd name="T0" fmla="*/ 316 w 346"/>
                    <a:gd name="T1" fmla="*/ 39 h 227"/>
                    <a:gd name="T2" fmla="*/ 265 w 346"/>
                    <a:gd name="T3" fmla="*/ 85 h 227"/>
                    <a:gd name="T4" fmla="*/ 269 w 346"/>
                    <a:gd name="T5" fmla="*/ 38 h 227"/>
                    <a:gd name="T6" fmla="*/ 253 w 346"/>
                    <a:gd name="T7" fmla="*/ 36 h 227"/>
                    <a:gd name="T8" fmla="*/ 222 w 346"/>
                    <a:gd name="T9" fmla="*/ 75 h 227"/>
                    <a:gd name="T10" fmla="*/ 182 w 346"/>
                    <a:gd name="T11" fmla="*/ 12 h 227"/>
                    <a:gd name="T12" fmla="*/ 152 w 346"/>
                    <a:gd name="T13" fmla="*/ 12 h 227"/>
                    <a:gd name="T14" fmla="*/ 113 w 346"/>
                    <a:gd name="T15" fmla="*/ 74 h 227"/>
                    <a:gd name="T16" fmla="*/ 86 w 346"/>
                    <a:gd name="T17" fmla="*/ 36 h 227"/>
                    <a:gd name="T18" fmla="*/ 71 w 346"/>
                    <a:gd name="T19" fmla="*/ 36 h 227"/>
                    <a:gd name="T20" fmla="*/ 73 w 346"/>
                    <a:gd name="T21" fmla="*/ 88 h 227"/>
                    <a:gd name="T22" fmla="*/ 23 w 346"/>
                    <a:gd name="T23" fmla="*/ 39 h 227"/>
                    <a:gd name="T24" fmla="*/ 0 w 346"/>
                    <a:gd name="T25" fmla="*/ 47 h 227"/>
                    <a:gd name="T26" fmla="*/ 32 w 346"/>
                    <a:gd name="T27" fmla="*/ 227 h 227"/>
                    <a:gd name="T28" fmla="*/ 301 w 346"/>
                    <a:gd name="T29" fmla="*/ 227 h 227"/>
                    <a:gd name="T30" fmla="*/ 346 w 346"/>
                    <a:gd name="T31" fmla="*/ 52 h 227"/>
                    <a:gd name="T32" fmla="*/ 316 w 346"/>
                    <a:gd name="T33" fmla="*/ 3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227">
                      <a:moveTo>
                        <a:pt x="316" y="39"/>
                      </a:moveTo>
                      <a:cubicBezTo>
                        <a:pt x="265" y="85"/>
                        <a:pt x="265" y="85"/>
                        <a:pt x="265" y="85"/>
                      </a:cubicBezTo>
                      <a:cubicBezTo>
                        <a:pt x="269" y="38"/>
                        <a:pt x="269" y="38"/>
                        <a:pt x="269" y="38"/>
                      </a:cubicBezTo>
                      <a:cubicBezTo>
                        <a:pt x="269" y="38"/>
                        <a:pt x="262" y="27"/>
                        <a:pt x="253" y="36"/>
                      </a:cubicBezTo>
                      <a:cubicBezTo>
                        <a:pt x="222" y="75"/>
                        <a:pt x="222" y="75"/>
                        <a:pt x="222" y="75"/>
                      </a:cubicBezTo>
                      <a:cubicBezTo>
                        <a:pt x="182" y="12"/>
                        <a:pt x="182" y="12"/>
                        <a:pt x="182" y="12"/>
                      </a:cubicBezTo>
                      <a:cubicBezTo>
                        <a:pt x="182" y="12"/>
                        <a:pt x="171" y="0"/>
                        <a:pt x="152" y="12"/>
                      </a:cubicBezTo>
                      <a:cubicBezTo>
                        <a:pt x="113" y="74"/>
                        <a:pt x="113" y="74"/>
                        <a:pt x="113" y="74"/>
                      </a:cubicBezTo>
                      <a:cubicBezTo>
                        <a:pt x="86" y="36"/>
                        <a:pt x="86" y="36"/>
                        <a:pt x="86" y="36"/>
                      </a:cubicBezTo>
                      <a:cubicBezTo>
                        <a:pt x="86" y="36"/>
                        <a:pt x="79" y="25"/>
                        <a:pt x="71" y="36"/>
                      </a:cubicBezTo>
                      <a:cubicBezTo>
                        <a:pt x="73" y="88"/>
                        <a:pt x="73" y="88"/>
                        <a:pt x="73" y="88"/>
                      </a:cubicBezTo>
                      <a:cubicBezTo>
                        <a:pt x="23" y="39"/>
                        <a:pt x="23" y="39"/>
                        <a:pt x="23" y="39"/>
                      </a:cubicBezTo>
                      <a:cubicBezTo>
                        <a:pt x="23" y="39"/>
                        <a:pt x="7" y="32"/>
                        <a:pt x="0" y="47"/>
                      </a:cubicBezTo>
                      <a:cubicBezTo>
                        <a:pt x="32" y="227"/>
                        <a:pt x="32" y="227"/>
                        <a:pt x="32" y="227"/>
                      </a:cubicBezTo>
                      <a:cubicBezTo>
                        <a:pt x="301" y="227"/>
                        <a:pt x="301" y="227"/>
                        <a:pt x="301" y="227"/>
                      </a:cubicBezTo>
                      <a:cubicBezTo>
                        <a:pt x="346" y="52"/>
                        <a:pt x="346" y="52"/>
                        <a:pt x="346" y="52"/>
                      </a:cubicBezTo>
                      <a:cubicBezTo>
                        <a:pt x="346" y="52"/>
                        <a:pt x="341" y="29"/>
                        <a:pt x="316" y="39"/>
                      </a:cubicBezTo>
                      <a:close/>
                    </a:path>
                  </a:pathLst>
                </a:custGeom>
                <a:solidFill>
                  <a:schemeClr val="bg1"/>
                </a:solidFill>
                <a:ln w="9525">
                  <a:solidFill>
                    <a:srgbClr val="425B97"/>
                  </a:solidFill>
                  <a:round/>
                </a:ln>
              </p:spPr>
              <p:txBody>
                <a:bodyPr anchor="ctr"/>
                <a:lstStyle/>
                <a:p>
                  <a:pPr algn="ctr"/>
                  <a:endParaRPr>
                    <a:solidFill>
                      <a:srgbClr val="425B97"/>
                    </a:solidFill>
                  </a:endParaRPr>
                </a:p>
              </p:txBody>
            </p:sp>
          </p:grpSp>
        </p:grpSp>
      </p:grpSp>
      <p:sp>
        <p:nvSpPr>
          <p:cNvPr id="111" name="îSḷïḍê"/>
          <p:cNvSpPr/>
          <p:nvPr/>
        </p:nvSpPr>
        <p:spPr bwMode="auto">
          <a:xfrm>
            <a:off x="7291705" y="2061845"/>
            <a:ext cx="3557905" cy="37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en-US" altLang="zh-CN" sz="1100" dirty="0">
                <a:solidFill>
                  <a:srgbClr val="425B97"/>
                </a:solidFill>
              </a:rPr>
              <a:t>Copy paste fonts. Choose the only option to retain text.</a:t>
            </a:r>
            <a:endParaRPr lang="en-US" altLang="zh-CN" sz="1100" dirty="0">
              <a:solidFill>
                <a:srgbClr val="425B97"/>
              </a:solidFill>
            </a:endParaRPr>
          </a:p>
        </p:txBody>
      </p:sp>
      <p:sp>
        <p:nvSpPr>
          <p:cNvPr id="112" name="î$ľiďe"/>
          <p:cNvSpPr txBox="1"/>
          <p:nvPr/>
        </p:nvSpPr>
        <p:spPr bwMode="auto">
          <a:xfrm>
            <a:off x="7291705" y="1673860"/>
            <a:ext cx="355790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eaLnBrk="1" hangingPunct="1">
              <a:lnSpc>
                <a:spcPct val="100000"/>
              </a:lnSpc>
              <a:spcBef>
                <a:spcPct val="0"/>
              </a:spcBef>
              <a:buFontTx/>
              <a:buNone/>
            </a:pPr>
            <a:r>
              <a:rPr lang="zh-CN" altLang="en-US" sz="2400" baseline="-25000">
                <a:solidFill>
                  <a:srgbClr val="425B97"/>
                </a:solidFill>
                <a:latin typeface="思源黑体 CN Regular" panose="020B0500000000000000" charset="-122"/>
                <a:ea typeface="思源黑体 CN Regular" panose="020B0500000000000000" charset="-122"/>
                <a:cs typeface="思源黑体 CN Normal" panose="020B0400000000000000" charset="-122"/>
                <a:sym typeface="+mn-ea"/>
              </a:rPr>
              <a:t>研究方法及过程</a:t>
            </a:r>
            <a:endParaRPr lang="zh-CN" altLang="en-US" sz="2400" b="1" baseline="-25000" dirty="0">
              <a:solidFill>
                <a:srgbClr val="425B97"/>
              </a:solidFill>
              <a:latin typeface="思源黑体 CN Regular" panose="020B0500000000000000" charset="-122"/>
              <a:ea typeface="思源黑体 CN Regular" panose="020B0500000000000000" charset="-122"/>
              <a:cs typeface="思源黑体 CN Normal" panose="020B0400000000000000" charset="-122"/>
              <a:sym typeface="+mn-ea"/>
            </a:endParaRPr>
          </a:p>
        </p:txBody>
      </p:sp>
      <p:grpSp>
        <p:nvGrpSpPr>
          <p:cNvPr id="143" name="îṥḷïḍé"/>
          <p:cNvGrpSpPr/>
          <p:nvPr/>
        </p:nvGrpSpPr>
        <p:grpSpPr>
          <a:xfrm>
            <a:off x="6569075" y="2522855"/>
            <a:ext cx="1160145" cy="488315"/>
            <a:chOff x="6570884" y="2595647"/>
            <a:chExt cx="1160139" cy="488604"/>
          </a:xfrm>
        </p:grpSpPr>
        <p:cxnSp>
          <p:nvCxnSpPr>
            <p:cNvPr id="9" name="直接连接符 8"/>
            <p:cNvCxnSpPr/>
            <p:nvPr/>
          </p:nvCxnSpPr>
          <p:spPr>
            <a:xfrm flipH="1">
              <a:off x="7059488" y="2839949"/>
              <a:ext cx="671535" cy="0"/>
            </a:xfrm>
            <a:prstGeom prst="line">
              <a:avLst/>
            </a:prstGeom>
            <a:ln>
              <a:solidFill>
                <a:srgbClr val="425B97"/>
              </a:solidFill>
              <a:headEnd type="oval"/>
              <a:tailEnd type="none"/>
            </a:ln>
          </p:spPr>
          <p:style>
            <a:lnRef idx="1">
              <a:schemeClr val="accent1"/>
            </a:lnRef>
            <a:fillRef idx="0">
              <a:schemeClr val="accent1"/>
            </a:fillRef>
            <a:effectRef idx="0">
              <a:schemeClr val="accent1"/>
            </a:effectRef>
            <a:fontRef idx="minor">
              <a:schemeClr val="tx1"/>
            </a:fontRef>
          </p:style>
        </p:cxnSp>
        <p:grpSp>
          <p:nvGrpSpPr>
            <p:cNvPr id="14" name="iṩlïde"/>
            <p:cNvGrpSpPr/>
            <p:nvPr/>
          </p:nvGrpSpPr>
          <p:grpSpPr>
            <a:xfrm>
              <a:off x="6570884" y="2595647"/>
              <a:ext cx="488604" cy="488604"/>
              <a:chOff x="6688446" y="2837364"/>
              <a:chExt cx="531504" cy="531504"/>
            </a:xfrm>
          </p:grpSpPr>
          <p:sp>
            <p:nvSpPr>
              <p:cNvPr id="55" name="išḷiďê"/>
              <p:cNvSpPr/>
              <p:nvPr/>
            </p:nvSpPr>
            <p:spPr>
              <a:xfrm flipH="1">
                <a:off x="6688446" y="2837364"/>
                <a:ext cx="531504" cy="531504"/>
              </a:xfrm>
              <a:prstGeom prst="ellipse">
                <a:avLst/>
              </a:prstGeom>
              <a:solidFill>
                <a:srgbClr val="425B9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rgbClr val="425B97"/>
                  </a:solidFill>
                </a:endParaRPr>
              </a:p>
            </p:txBody>
          </p:sp>
          <p:sp>
            <p:nvSpPr>
              <p:cNvPr id="56" name="ïṡlíḑé"/>
              <p:cNvSpPr/>
              <p:nvPr/>
            </p:nvSpPr>
            <p:spPr>
              <a:xfrm>
                <a:off x="6811261" y="2958482"/>
                <a:ext cx="308815" cy="271758"/>
              </a:xfrm>
              <a:custGeom>
                <a:avLst/>
                <a:gdLst/>
                <a:ahLst/>
                <a:cxnLst>
                  <a:cxn ang="0">
                    <a:pos x="wd2" y="hd2"/>
                  </a:cxn>
                  <a:cxn ang="5400000">
                    <a:pos x="wd2" y="hd2"/>
                  </a:cxn>
                  <a:cxn ang="10800000">
                    <a:pos x="wd2" y="hd2"/>
                  </a:cxn>
                  <a:cxn ang="16200000">
                    <a:pos x="wd2" y="hd2"/>
                  </a:cxn>
                </a:cxnLst>
                <a:rect l="0" t="0" r="r" b="b"/>
                <a:pathLst>
                  <a:path w="21600" h="21600" extrusionOk="0">
                    <a:moveTo>
                      <a:pt x="11041" y="15188"/>
                    </a:moveTo>
                    <a:cubicBezTo>
                      <a:pt x="8905" y="14174"/>
                      <a:pt x="8222" y="13317"/>
                      <a:pt x="8222" y="11485"/>
                    </a:cubicBezTo>
                    <a:cubicBezTo>
                      <a:pt x="8222" y="10385"/>
                      <a:pt x="8875" y="10744"/>
                      <a:pt x="9161" y="8730"/>
                    </a:cubicBezTo>
                    <a:cubicBezTo>
                      <a:pt x="9279" y="7894"/>
                      <a:pt x="9855" y="8716"/>
                      <a:pt x="9966" y="6808"/>
                    </a:cubicBezTo>
                    <a:cubicBezTo>
                      <a:pt x="9966" y="6047"/>
                      <a:pt x="9651" y="5858"/>
                      <a:pt x="9651" y="5858"/>
                    </a:cubicBezTo>
                    <a:cubicBezTo>
                      <a:pt x="9651" y="5858"/>
                      <a:pt x="9811" y="4733"/>
                      <a:pt x="9873" y="3867"/>
                    </a:cubicBezTo>
                    <a:cubicBezTo>
                      <a:pt x="9951" y="2788"/>
                      <a:pt x="9396" y="0"/>
                      <a:pt x="6431" y="0"/>
                    </a:cubicBezTo>
                    <a:cubicBezTo>
                      <a:pt x="3466" y="0"/>
                      <a:pt x="2909" y="2788"/>
                      <a:pt x="2987" y="3867"/>
                    </a:cubicBezTo>
                    <a:cubicBezTo>
                      <a:pt x="3050" y="4733"/>
                      <a:pt x="3210" y="5858"/>
                      <a:pt x="3210" y="5858"/>
                    </a:cubicBezTo>
                    <a:cubicBezTo>
                      <a:pt x="3210" y="5858"/>
                      <a:pt x="2895" y="6047"/>
                      <a:pt x="2895" y="6808"/>
                    </a:cubicBezTo>
                    <a:cubicBezTo>
                      <a:pt x="3005" y="8716"/>
                      <a:pt x="3582" y="7894"/>
                      <a:pt x="3700" y="8730"/>
                    </a:cubicBezTo>
                    <a:cubicBezTo>
                      <a:pt x="3987" y="10744"/>
                      <a:pt x="4639" y="10385"/>
                      <a:pt x="4639" y="11485"/>
                    </a:cubicBezTo>
                    <a:cubicBezTo>
                      <a:pt x="4639" y="13317"/>
                      <a:pt x="3956" y="14174"/>
                      <a:pt x="1819" y="15188"/>
                    </a:cubicBezTo>
                    <a:cubicBezTo>
                      <a:pt x="1169" y="15497"/>
                      <a:pt x="0" y="15976"/>
                      <a:pt x="0" y="17129"/>
                    </a:cubicBezTo>
                    <a:lnTo>
                      <a:pt x="0" y="21600"/>
                    </a:lnTo>
                    <a:lnTo>
                      <a:pt x="15005" y="21600"/>
                    </a:lnTo>
                    <a:cubicBezTo>
                      <a:pt x="15005" y="21600"/>
                      <a:pt x="15005" y="18955"/>
                      <a:pt x="15005" y="18248"/>
                    </a:cubicBezTo>
                    <a:cubicBezTo>
                      <a:pt x="15005" y="17196"/>
                      <a:pt x="13184" y="16207"/>
                      <a:pt x="11041" y="15188"/>
                    </a:cubicBezTo>
                    <a:close/>
                    <a:moveTo>
                      <a:pt x="21600" y="21600"/>
                    </a:moveTo>
                    <a:cubicBezTo>
                      <a:pt x="21600" y="21600"/>
                      <a:pt x="21557" y="16953"/>
                      <a:pt x="21307" y="16471"/>
                    </a:cubicBezTo>
                    <a:cubicBezTo>
                      <a:pt x="20935" y="15754"/>
                      <a:pt x="20071" y="15261"/>
                      <a:pt x="18463" y="14498"/>
                    </a:cubicBezTo>
                    <a:cubicBezTo>
                      <a:pt x="16861" y="13736"/>
                      <a:pt x="16349" y="13094"/>
                      <a:pt x="16349" y="11720"/>
                    </a:cubicBezTo>
                    <a:cubicBezTo>
                      <a:pt x="16349" y="10894"/>
                      <a:pt x="16838" y="11164"/>
                      <a:pt x="17053" y="9653"/>
                    </a:cubicBezTo>
                    <a:cubicBezTo>
                      <a:pt x="17142" y="9026"/>
                      <a:pt x="17574" y="9643"/>
                      <a:pt x="17657" y="8212"/>
                    </a:cubicBezTo>
                    <a:cubicBezTo>
                      <a:pt x="17657" y="7642"/>
                      <a:pt x="17420" y="7499"/>
                      <a:pt x="17420" y="7499"/>
                    </a:cubicBezTo>
                    <a:cubicBezTo>
                      <a:pt x="17420" y="7499"/>
                      <a:pt x="17541" y="6656"/>
                      <a:pt x="17588" y="6006"/>
                    </a:cubicBezTo>
                    <a:cubicBezTo>
                      <a:pt x="17646" y="5197"/>
                      <a:pt x="17229" y="3106"/>
                      <a:pt x="15005" y="3106"/>
                    </a:cubicBezTo>
                    <a:cubicBezTo>
                      <a:pt x="12781" y="3106"/>
                      <a:pt x="12365" y="5197"/>
                      <a:pt x="12422" y="6006"/>
                    </a:cubicBezTo>
                    <a:cubicBezTo>
                      <a:pt x="12469" y="6656"/>
                      <a:pt x="12589" y="7499"/>
                      <a:pt x="12589" y="7499"/>
                    </a:cubicBezTo>
                    <a:cubicBezTo>
                      <a:pt x="12589" y="7499"/>
                      <a:pt x="12353" y="7642"/>
                      <a:pt x="12353" y="8212"/>
                    </a:cubicBezTo>
                    <a:cubicBezTo>
                      <a:pt x="12437" y="9643"/>
                      <a:pt x="12868" y="9026"/>
                      <a:pt x="12957" y="9653"/>
                    </a:cubicBezTo>
                    <a:cubicBezTo>
                      <a:pt x="13173" y="11164"/>
                      <a:pt x="13662" y="10894"/>
                      <a:pt x="13662" y="11720"/>
                    </a:cubicBezTo>
                    <a:cubicBezTo>
                      <a:pt x="13662" y="12655"/>
                      <a:pt x="13424" y="13250"/>
                      <a:pt x="12768" y="13776"/>
                    </a:cubicBezTo>
                    <a:cubicBezTo>
                      <a:pt x="16268" y="15766"/>
                      <a:pt x="16737" y="16172"/>
                      <a:pt x="16737" y="17952"/>
                    </a:cubicBezTo>
                    <a:lnTo>
                      <a:pt x="16737" y="21600"/>
                    </a:lnTo>
                    <a:cubicBezTo>
                      <a:pt x="16737" y="21600"/>
                      <a:pt x="21600" y="21600"/>
                      <a:pt x="21600" y="21600"/>
                    </a:cubicBezTo>
                    <a:close/>
                  </a:path>
                </a:pathLst>
              </a:custGeom>
              <a:solidFill>
                <a:schemeClr val="bg1"/>
              </a:solidFill>
              <a:ln w="12700">
                <a:miter lim="400000"/>
              </a:ln>
            </p:spPr>
            <p:txBody>
              <a:bodyPr anchor="ctr"/>
              <a:lstStyle/>
              <a:p>
                <a:pPr algn="ctr"/>
                <a:endParaRPr>
                  <a:solidFill>
                    <a:srgbClr val="425B97"/>
                  </a:solidFill>
                </a:endParaRPr>
              </a:p>
            </p:txBody>
          </p:sp>
        </p:grpSp>
      </p:grpSp>
      <p:sp>
        <p:nvSpPr>
          <p:cNvPr id="115" name="iṣḷíḍe"/>
          <p:cNvSpPr/>
          <p:nvPr/>
        </p:nvSpPr>
        <p:spPr bwMode="auto">
          <a:xfrm>
            <a:off x="7729220" y="2819400"/>
            <a:ext cx="3557905" cy="37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en-US" altLang="zh-CN" sz="1100" dirty="0">
                <a:solidFill>
                  <a:srgbClr val="425B97"/>
                </a:solidFill>
              </a:rPr>
              <a:t>Copy paste fonts. Choose the only option to retain text.</a:t>
            </a:r>
            <a:endParaRPr lang="en-US" altLang="zh-CN" sz="1100" dirty="0">
              <a:solidFill>
                <a:srgbClr val="425B97"/>
              </a:solidFill>
            </a:endParaRPr>
          </a:p>
        </p:txBody>
      </p:sp>
      <p:sp>
        <p:nvSpPr>
          <p:cNvPr id="116" name="ïsļïḋê"/>
          <p:cNvSpPr txBox="1"/>
          <p:nvPr/>
        </p:nvSpPr>
        <p:spPr bwMode="auto">
          <a:xfrm>
            <a:off x="7729220" y="2432050"/>
            <a:ext cx="355790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eaLnBrk="1" hangingPunct="1">
              <a:lnSpc>
                <a:spcPct val="100000"/>
              </a:lnSpc>
              <a:spcBef>
                <a:spcPct val="0"/>
              </a:spcBef>
              <a:buFontTx/>
              <a:buNone/>
            </a:pPr>
            <a:r>
              <a:rPr lang="zh-CN" altLang="en-US" sz="2400" baseline="-25000">
                <a:solidFill>
                  <a:srgbClr val="425B97"/>
                </a:solidFill>
                <a:latin typeface="思源黑体 CN Regular" panose="020B0500000000000000" charset="-122"/>
                <a:ea typeface="思源黑体 CN Regular" panose="020B0500000000000000" charset="-122"/>
                <a:cs typeface="思源黑体 CN Normal" panose="020B0400000000000000" charset="-122"/>
                <a:sym typeface="+mn-ea"/>
              </a:rPr>
              <a:t>研究方法及过程</a:t>
            </a:r>
            <a:endParaRPr lang="zh-CN" altLang="en-US" sz="2400" b="1" baseline="-25000" dirty="0">
              <a:solidFill>
                <a:srgbClr val="425B97"/>
              </a:solidFill>
              <a:latin typeface="思源黑体 CN Regular" panose="020B0500000000000000" charset="-122"/>
              <a:ea typeface="思源黑体 CN Regular" panose="020B0500000000000000" charset="-122"/>
              <a:cs typeface="思源黑体 CN Normal" panose="020B0400000000000000" charset="-122"/>
              <a:sym typeface="+mn-ea"/>
            </a:endParaRPr>
          </a:p>
        </p:txBody>
      </p:sp>
      <p:grpSp>
        <p:nvGrpSpPr>
          <p:cNvPr id="144" name="iṥlídè"/>
          <p:cNvGrpSpPr/>
          <p:nvPr/>
        </p:nvGrpSpPr>
        <p:grpSpPr>
          <a:xfrm>
            <a:off x="6626860" y="3280410"/>
            <a:ext cx="1316355" cy="488315"/>
            <a:chOff x="6629063" y="3353625"/>
            <a:chExt cx="1316604" cy="488604"/>
          </a:xfrm>
        </p:grpSpPr>
        <p:cxnSp>
          <p:nvCxnSpPr>
            <p:cNvPr id="10" name="直接连接符 9"/>
            <p:cNvCxnSpPr/>
            <p:nvPr/>
          </p:nvCxnSpPr>
          <p:spPr>
            <a:xfrm flipH="1">
              <a:off x="7117667" y="3596403"/>
              <a:ext cx="828000" cy="0"/>
            </a:xfrm>
            <a:prstGeom prst="line">
              <a:avLst/>
            </a:prstGeom>
            <a:ln>
              <a:solidFill>
                <a:srgbClr val="425B97"/>
              </a:solidFill>
              <a:headEnd type="oval"/>
              <a:tailEnd type="none"/>
            </a:ln>
          </p:spPr>
          <p:style>
            <a:lnRef idx="1">
              <a:schemeClr val="accent1"/>
            </a:lnRef>
            <a:fillRef idx="0">
              <a:schemeClr val="accent1"/>
            </a:fillRef>
            <a:effectRef idx="0">
              <a:schemeClr val="accent1"/>
            </a:effectRef>
            <a:fontRef idx="minor">
              <a:schemeClr val="tx1"/>
            </a:fontRef>
          </p:style>
        </p:cxnSp>
        <p:grpSp>
          <p:nvGrpSpPr>
            <p:cNvPr id="16" name="ïṥḻiḍê"/>
            <p:cNvGrpSpPr/>
            <p:nvPr/>
          </p:nvGrpSpPr>
          <p:grpSpPr>
            <a:xfrm>
              <a:off x="6629063" y="3353625"/>
              <a:ext cx="488604" cy="488604"/>
              <a:chOff x="6688446" y="3803098"/>
              <a:chExt cx="531504" cy="531504"/>
            </a:xfrm>
          </p:grpSpPr>
          <p:sp>
            <p:nvSpPr>
              <p:cNvPr id="44" name="iṣḷíḋé"/>
              <p:cNvSpPr/>
              <p:nvPr/>
            </p:nvSpPr>
            <p:spPr>
              <a:xfrm flipH="1">
                <a:off x="6688446" y="3803098"/>
                <a:ext cx="531504" cy="531504"/>
              </a:xfrm>
              <a:prstGeom prst="ellipse">
                <a:avLst/>
              </a:prstGeom>
              <a:solidFill>
                <a:srgbClr val="425B9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rgbClr val="425B97"/>
                  </a:solidFill>
                </a:endParaRPr>
              </a:p>
            </p:txBody>
          </p:sp>
          <p:sp>
            <p:nvSpPr>
              <p:cNvPr id="45" name="ïśľîdê"/>
              <p:cNvSpPr/>
              <p:nvPr/>
            </p:nvSpPr>
            <p:spPr>
              <a:xfrm>
                <a:off x="6833224" y="3951746"/>
                <a:ext cx="240761" cy="240761"/>
              </a:xfrm>
              <a:custGeom>
                <a:avLst/>
                <a:gdLst/>
                <a:ahLst/>
                <a:cxnLst>
                  <a:cxn ang="0">
                    <a:pos x="wd2" y="hd2"/>
                  </a:cxn>
                  <a:cxn ang="5400000">
                    <a:pos x="wd2" y="hd2"/>
                  </a:cxn>
                  <a:cxn ang="10800000">
                    <a:pos x="wd2" y="hd2"/>
                  </a:cxn>
                  <a:cxn ang="16200000">
                    <a:pos x="wd2" y="hd2"/>
                  </a:cxn>
                </a:cxnLst>
                <a:rect l="0" t="0" r="r" b="b"/>
                <a:pathLst>
                  <a:path w="21600" h="21600" extrusionOk="0">
                    <a:moveTo>
                      <a:pt x="14896" y="15577"/>
                    </a:moveTo>
                    <a:cubicBezTo>
                      <a:pt x="12144" y="16865"/>
                      <a:pt x="9844" y="18851"/>
                      <a:pt x="8177" y="21278"/>
                    </a:cubicBezTo>
                    <a:cubicBezTo>
                      <a:pt x="9017" y="21487"/>
                      <a:pt x="9895" y="21600"/>
                      <a:pt x="10801" y="21600"/>
                    </a:cubicBezTo>
                    <a:cubicBezTo>
                      <a:pt x="12429" y="21600"/>
                      <a:pt x="13973" y="21237"/>
                      <a:pt x="15358" y="20591"/>
                    </a:cubicBezTo>
                    <a:cubicBezTo>
                      <a:pt x="15580" y="19502"/>
                      <a:pt x="15699" y="18376"/>
                      <a:pt x="15699" y="17222"/>
                    </a:cubicBezTo>
                    <a:cubicBezTo>
                      <a:pt x="15699" y="16807"/>
                      <a:pt x="15679" y="16394"/>
                      <a:pt x="15648" y="15985"/>
                    </a:cubicBezTo>
                    <a:cubicBezTo>
                      <a:pt x="15371" y="15896"/>
                      <a:pt x="15116" y="15757"/>
                      <a:pt x="14896" y="15577"/>
                    </a:cubicBezTo>
                    <a:close/>
                    <a:moveTo>
                      <a:pt x="18049" y="2796"/>
                    </a:moveTo>
                    <a:cubicBezTo>
                      <a:pt x="16319" y="2963"/>
                      <a:pt x="14667" y="3397"/>
                      <a:pt x="13127" y="4050"/>
                    </a:cubicBezTo>
                    <a:cubicBezTo>
                      <a:pt x="13136" y="4125"/>
                      <a:pt x="13139" y="4202"/>
                      <a:pt x="13139" y="4280"/>
                    </a:cubicBezTo>
                    <a:cubicBezTo>
                      <a:pt x="13139" y="4642"/>
                      <a:pt x="13052" y="4984"/>
                      <a:pt x="12904" y="5289"/>
                    </a:cubicBezTo>
                    <a:cubicBezTo>
                      <a:pt x="14441" y="7094"/>
                      <a:pt x="15635" y="9198"/>
                      <a:pt x="16388" y="11500"/>
                    </a:cubicBezTo>
                    <a:cubicBezTo>
                      <a:pt x="17323" y="11517"/>
                      <a:pt x="18121" y="12090"/>
                      <a:pt x="18465" y="12903"/>
                    </a:cubicBezTo>
                    <a:cubicBezTo>
                      <a:pt x="19505" y="12797"/>
                      <a:pt x="20517" y="12599"/>
                      <a:pt x="21493" y="12312"/>
                    </a:cubicBezTo>
                    <a:cubicBezTo>
                      <a:pt x="21562" y="11817"/>
                      <a:pt x="21600" y="11314"/>
                      <a:pt x="21600" y="10799"/>
                    </a:cubicBezTo>
                    <a:cubicBezTo>
                      <a:pt x="21600" y="7626"/>
                      <a:pt x="20230" y="4772"/>
                      <a:pt x="18049" y="2796"/>
                    </a:cubicBezTo>
                    <a:close/>
                    <a:moveTo>
                      <a:pt x="13739" y="14349"/>
                    </a:moveTo>
                    <a:cubicBezTo>
                      <a:pt x="11074" y="13908"/>
                      <a:pt x="8601" y="12890"/>
                      <a:pt x="6450" y="11433"/>
                    </a:cubicBezTo>
                    <a:cubicBezTo>
                      <a:pt x="6101" y="11646"/>
                      <a:pt x="5691" y="11773"/>
                      <a:pt x="5251" y="11773"/>
                    </a:cubicBezTo>
                    <a:cubicBezTo>
                      <a:pt x="5090" y="11773"/>
                      <a:pt x="4933" y="11755"/>
                      <a:pt x="4781" y="11724"/>
                    </a:cubicBezTo>
                    <a:cubicBezTo>
                      <a:pt x="3750" y="13677"/>
                      <a:pt x="3093" y="15854"/>
                      <a:pt x="2903" y="18164"/>
                    </a:cubicBezTo>
                    <a:cubicBezTo>
                      <a:pt x="3931" y="19266"/>
                      <a:pt x="5186" y="20154"/>
                      <a:pt x="6595" y="20750"/>
                    </a:cubicBezTo>
                    <a:cubicBezTo>
                      <a:pt x="8345" y="18059"/>
                      <a:pt x="10792" y="15833"/>
                      <a:pt x="13739" y="14349"/>
                    </a:cubicBezTo>
                    <a:close/>
                    <a:moveTo>
                      <a:pt x="17258" y="15906"/>
                    </a:moveTo>
                    <a:cubicBezTo>
                      <a:pt x="17290" y="16340"/>
                      <a:pt x="17306" y="16780"/>
                      <a:pt x="17306" y="17222"/>
                    </a:cubicBezTo>
                    <a:cubicBezTo>
                      <a:pt x="17306" y="18003"/>
                      <a:pt x="17256" y="18770"/>
                      <a:pt x="17163" y="19525"/>
                    </a:cubicBezTo>
                    <a:cubicBezTo>
                      <a:pt x="18993" y="18186"/>
                      <a:pt x="20389" y="16288"/>
                      <a:pt x="21091" y="14080"/>
                    </a:cubicBezTo>
                    <a:cubicBezTo>
                      <a:pt x="20259" y="14281"/>
                      <a:pt x="19403" y="14425"/>
                      <a:pt x="18531" y="14508"/>
                    </a:cubicBezTo>
                    <a:cubicBezTo>
                      <a:pt x="18326" y="15137"/>
                      <a:pt x="17860" y="15646"/>
                      <a:pt x="17258" y="15906"/>
                    </a:cubicBezTo>
                    <a:close/>
                    <a:moveTo>
                      <a:pt x="14278" y="12804"/>
                    </a:moveTo>
                    <a:cubicBezTo>
                      <a:pt x="14421" y="12507"/>
                      <a:pt x="14624" y="12244"/>
                      <a:pt x="14874" y="12035"/>
                    </a:cubicBezTo>
                    <a:cubicBezTo>
                      <a:pt x="14196" y="9947"/>
                      <a:pt x="13122" y="8037"/>
                      <a:pt x="11738" y="6396"/>
                    </a:cubicBezTo>
                    <a:cubicBezTo>
                      <a:pt x="11462" y="6512"/>
                      <a:pt x="11160" y="6577"/>
                      <a:pt x="10842" y="6577"/>
                    </a:cubicBezTo>
                    <a:cubicBezTo>
                      <a:pt x="10343" y="6577"/>
                      <a:pt x="9883" y="6417"/>
                      <a:pt x="9507" y="6147"/>
                    </a:cubicBezTo>
                    <a:cubicBezTo>
                      <a:pt x="8673" y="6781"/>
                      <a:pt x="7903" y="7490"/>
                      <a:pt x="7202" y="8265"/>
                    </a:cubicBezTo>
                    <a:cubicBezTo>
                      <a:pt x="7421" y="8615"/>
                      <a:pt x="7550" y="9030"/>
                      <a:pt x="7550" y="9475"/>
                    </a:cubicBezTo>
                    <a:cubicBezTo>
                      <a:pt x="7550" y="9715"/>
                      <a:pt x="7513" y="9946"/>
                      <a:pt x="7444" y="10163"/>
                    </a:cubicBezTo>
                    <a:cubicBezTo>
                      <a:pt x="9459" y="11510"/>
                      <a:pt x="11779" y="12433"/>
                      <a:pt x="14278" y="12804"/>
                    </a:cubicBezTo>
                    <a:close/>
                    <a:moveTo>
                      <a:pt x="10842" y="1982"/>
                    </a:moveTo>
                    <a:cubicBezTo>
                      <a:pt x="11448" y="1982"/>
                      <a:pt x="11999" y="2219"/>
                      <a:pt x="12409" y="2604"/>
                    </a:cubicBezTo>
                    <a:cubicBezTo>
                      <a:pt x="13608" y="2088"/>
                      <a:pt x="14870" y="1692"/>
                      <a:pt x="16183" y="1439"/>
                    </a:cubicBezTo>
                    <a:cubicBezTo>
                      <a:pt x="14599" y="526"/>
                      <a:pt x="12761" y="0"/>
                      <a:pt x="10801" y="0"/>
                    </a:cubicBezTo>
                    <a:cubicBezTo>
                      <a:pt x="9464" y="0"/>
                      <a:pt x="8183" y="245"/>
                      <a:pt x="7001" y="690"/>
                    </a:cubicBezTo>
                    <a:cubicBezTo>
                      <a:pt x="7940" y="1152"/>
                      <a:pt x="8833" y="1693"/>
                      <a:pt x="9674" y="2303"/>
                    </a:cubicBezTo>
                    <a:cubicBezTo>
                      <a:pt x="10018" y="2100"/>
                      <a:pt x="10415" y="1982"/>
                      <a:pt x="10842" y="1982"/>
                    </a:cubicBezTo>
                    <a:close/>
                    <a:moveTo>
                      <a:pt x="2954" y="9475"/>
                    </a:moveTo>
                    <a:cubicBezTo>
                      <a:pt x="2954" y="9153"/>
                      <a:pt x="3021" y="8844"/>
                      <a:pt x="3141" y="8566"/>
                    </a:cubicBezTo>
                    <a:cubicBezTo>
                      <a:pt x="2404" y="7757"/>
                      <a:pt x="1736" y="6884"/>
                      <a:pt x="1151" y="5952"/>
                    </a:cubicBezTo>
                    <a:cubicBezTo>
                      <a:pt x="417" y="7410"/>
                      <a:pt x="0" y="9056"/>
                      <a:pt x="0" y="10799"/>
                    </a:cubicBezTo>
                    <a:cubicBezTo>
                      <a:pt x="0" y="12819"/>
                      <a:pt x="556" y="14708"/>
                      <a:pt x="1521" y="16325"/>
                    </a:cubicBezTo>
                    <a:cubicBezTo>
                      <a:pt x="1866" y="14381"/>
                      <a:pt x="2520" y="12545"/>
                      <a:pt x="3424" y="10861"/>
                    </a:cubicBezTo>
                    <a:cubicBezTo>
                      <a:pt x="3130" y="10477"/>
                      <a:pt x="2954" y="9996"/>
                      <a:pt x="2954" y="9475"/>
                    </a:cubicBezTo>
                    <a:close/>
                    <a:moveTo>
                      <a:pt x="5251" y="7176"/>
                    </a:moveTo>
                    <a:cubicBezTo>
                      <a:pt x="5487" y="7176"/>
                      <a:pt x="5715" y="7213"/>
                      <a:pt x="5930" y="7278"/>
                    </a:cubicBezTo>
                    <a:cubicBezTo>
                      <a:pt x="6738" y="6372"/>
                      <a:pt x="7636" y="5547"/>
                      <a:pt x="8608" y="4813"/>
                    </a:cubicBezTo>
                    <a:cubicBezTo>
                      <a:pt x="8567" y="4642"/>
                      <a:pt x="8543" y="4464"/>
                      <a:pt x="8543" y="4280"/>
                    </a:cubicBezTo>
                    <a:cubicBezTo>
                      <a:pt x="8543" y="4026"/>
                      <a:pt x="8587" y="3781"/>
                      <a:pt x="8663" y="3552"/>
                    </a:cubicBezTo>
                    <a:cubicBezTo>
                      <a:pt x="7575" y="2771"/>
                      <a:pt x="6391" y="2115"/>
                      <a:pt x="5131" y="1609"/>
                    </a:cubicBezTo>
                    <a:cubicBezTo>
                      <a:pt x="3949" y="2338"/>
                      <a:pt x="2920" y="3289"/>
                      <a:pt x="2099" y="4405"/>
                    </a:cubicBezTo>
                    <a:cubicBezTo>
                      <a:pt x="2708" y="5484"/>
                      <a:pt x="3433" y="6491"/>
                      <a:pt x="4256" y="7407"/>
                    </a:cubicBezTo>
                    <a:cubicBezTo>
                      <a:pt x="4557" y="7261"/>
                      <a:pt x="4895" y="7176"/>
                      <a:pt x="5251" y="7176"/>
                    </a:cubicBezTo>
                    <a:close/>
                  </a:path>
                </a:pathLst>
              </a:custGeom>
              <a:solidFill>
                <a:schemeClr val="bg1"/>
              </a:solidFill>
              <a:ln w="12700">
                <a:miter lim="400000"/>
              </a:ln>
            </p:spPr>
            <p:txBody>
              <a:bodyPr anchor="ctr"/>
              <a:lstStyle/>
              <a:p>
                <a:pPr algn="ctr"/>
                <a:endParaRPr>
                  <a:solidFill>
                    <a:srgbClr val="425B97"/>
                  </a:solidFill>
                </a:endParaRPr>
              </a:p>
            </p:txBody>
          </p:sp>
        </p:grpSp>
      </p:grpSp>
      <p:sp>
        <p:nvSpPr>
          <p:cNvPr id="118" name="ïşlîḓé"/>
          <p:cNvSpPr/>
          <p:nvPr/>
        </p:nvSpPr>
        <p:spPr bwMode="auto">
          <a:xfrm>
            <a:off x="7943850" y="3577590"/>
            <a:ext cx="3557905" cy="37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en-US" altLang="zh-CN" sz="1100" dirty="0">
                <a:solidFill>
                  <a:srgbClr val="425B97"/>
                </a:solidFill>
              </a:rPr>
              <a:t>Copy paste fonts. Choose the only option to retain text.</a:t>
            </a:r>
            <a:endParaRPr lang="en-US" altLang="zh-CN" sz="1100" dirty="0">
              <a:solidFill>
                <a:srgbClr val="425B97"/>
              </a:solidFill>
            </a:endParaRPr>
          </a:p>
        </p:txBody>
      </p:sp>
      <p:sp>
        <p:nvSpPr>
          <p:cNvPr id="119" name="îśľiḓé"/>
          <p:cNvSpPr txBox="1"/>
          <p:nvPr/>
        </p:nvSpPr>
        <p:spPr bwMode="auto">
          <a:xfrm>
            <a:off x="7943850" y="3190240"/>
            <a:ext cx="355790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eaLnBrk="1" hangingPunct="1">
              <a:lnSpc>
                <a:spcPct val="100000"/>
              </a:lnSpc>
              <a:spcBef>
                <a:spcPct val="0"/>
              </a:spcBef>
              <a:buFontTx/>
              <a:buNone/>
            </a:pPr>
            <a:r>
              <a:rPr lang="zh-CN" altLang="en-US" sz="2400" baseline="-25000">
                <a:solidFill>
                  <a:srgbClr val="425B97"/>
                </a:solidFill>
                <a:latin typeface="思源黑体 CN Regular" panose="020B0500000000000000" charset="-122"/>
                <a:ea typeface="思源黑体 CN Regular" panose="020B0500000000000000" charset="-122"/>
                <a:cs typeface="思源黑体 CN Normal" panose="020B0400000000000000" charset="-122"/>
                <a:sym typeface="+mn-ea"/>
              </a:rPr>
              <a:t>研究方法及过程</a:t>
            </a:r>
            <a:endParaRPr lang="zh-CN" altLang="en-US" sz="2400" b="1" baseline="-25000" dirty="0">
              <a:solidFill>
                <a:srgbClr val="425B97"/>
              </a:solidFill>
              <a:latin typeface="思源黑体 CN Regular" panose="020B0500000000000000" charset="-122"/>
              <a:ea typeface="思源黑体 CN Regular" panose="020B0500000000000000" charset="-122"/>
              <a:cs typeface="思源黑体 CN Normal" panose="020B0400000000000000" charset="-122"/>
              <a:sym typeface="+mn-ea"/>
            </a:endParaRPr>
          </a:p>
        </p:txBody>
      </p:sp>
      <p:grpSp>
        <p:nvGrpSpPr>
          <p:cNvPr id="136" name="iS1ïḑé"/>
          <p:cNvGrpSpPr/>
          <p:nvPr/>
        </p:nvGrpSpPr>
        <p:grpSpPr>
          <a:xfrm>
            <a:off x="4871085" y="4982210"/>
            <a:ext cx="1212215" cy="488315"/>
            <a:chOff x="4873134" y="4989094"/>
            <a:chExt cx="1212204" cy="488604"/>
          </a:xfrm>
        </p:grpSpPr>
        <p:cxnSp>
          <p:nvCxnSpPr>
            <p:cNvPr id="11" name="直接连接符 10"/>
            <p:cNvCxnSpPr/>
            <p:nvPr/>
          </p:nvCxnSpPr>
          <p:spPr>
            <a:xfrm>
              <a:off x="4873134" y="5233396"/>
              <a:ext cx="723600" cy="0"/>
            </a:xfrm>
            <a:prstGeom prst="line">
              <a:avLst/>
            </a:prstGeom>
            <a:ln>
              <a:solidFill>
                <a:srgbClr val="425B97"/>
              </a:solidFill>
              <a:headEnd type="oval"/>
              <a:tailEnd type="none"/>
            </a:ln>
          </p:spPr>
          <p:style>
            <a:lnRef idx="1">
              <a:schemeClr val="accent1"/>
            </a:lnRef>
            <a:fillRef idx="0">
              <a:schemeClr val="accent1"/>
            </a:fillRef>
            <a:effectRef idx="0">
              <a:schemeClr val="accent1"/>
            </a:effectRef>
            <a:fontRef idx="minor">
              <a:schemeClr val="tx1"/>
            </a:fontRef>
          </p:style>
        </p:cxnSp>
        <p:grpSp>
          <p:nvGrpSpPr>
            <p:cNvPr id="19" name="îṥḷîdè"/>
            <p:cNvGrpSpPr/>
            <p:nvPr/>
          </p:nvGrpSpPr>
          <p:grpSpPr>
            <a:xfrm>
              <a:off x="5596734" y="4989094"/>
              <a:ext cx="488604" cy="488604"/>
              <a:chOff x="5825706" y="5595399"/>
              <a:chExt cx="531504" cy="531504"/>
            </a:xfrm>
          </p:grpSpPr>
          <p:sp>
            <p:nvSpPr>
              <p:cNvPr id="38" name="i$ḻídê"/>
              <p:cNvSpPr/>
              <p:nvPr/>
            </p:nvSpPr>
            <p:spPr>
              <a:xfrm flipH="1">
                <a:off x="5825706" y="5595399"/>
                <a:ext cx="531504" cy="531504"/>
              </a:xfrm>
              <a:prstGeom prst="ellipse">
                <a:avLst/>
              </a:prstGeom>
              <a:solidFill>
                <a:srgbClr val="425B9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rgbClr val="425B97"/>
                  </a:solidFill>
                </a:endParaRPr>
              </a:p>
            </p:txBody>
          </p:sp>
          <p:sp>
            <p:nvSpPr>
              <p:cNvPr id="39" name="îṡļïdè"/>
              <p:cNvSpPr/>
              <p:nvPr/>
            </p:nvSpPr>
            <p:spPr>
              <a:xfrm>
                <a:off x="5933419" y="5712422"/>
                <a:ext cx="265743" cy="211515"/>
              </a:xfrm>
              <a:custGeom>
                <a:avLst/>
                <a:gdLst/>
                <a:ahLst/>
                <a:cxnLst>
                  <a:cxn ang="0">
                    <a:pos x="wd2" y="hd2"/>
                  </a:cxn>
                  <a:cxn ang="5400000">
                    <a:pos x="wd2" y="hd2"/>
                  </a:cxn>
                  <a:cxn ang="10800000">
                    <a:pos x="wd2" y="hd2"/>
                  </a:cxn>
                  <a:cxn ang="16200000">
                    <a:pos x="wd2" y="hd2"/>
                  </a:cxn>
                </a:cxnLst>
                <a:rect l="0" t="0" r="r" b="b"/>
                <a:pathLst>
                  <a:path w="21492" h="21472" extrusionOk="0">
                    <a:moveTo>
                      <a:pt x="21150" y="257"/>
                    </a:moveTo>
                    <a:lnTo>
                      <a:pt x="16075" y="10636"/>
                    </a:lnTo>
                    <a:cubicBezTo>
                      <a:pt x="15886" y="11021"/>
                      <a:pt x="15517" y="11084"/>
                      <a:pt x="15255" y="10776"/>
                    </a:cubicBezTo>
                    <a:lnTo>
                      <a:pt x="12800" y="7890"/>
                    </a:lnTo>
                    <a:cubicBezTo>
                      <a:pt x="12537" y="7582"/>
                      <a:pt x="12160" y="7637"/>
                      <a:pt x="11960" y="8014"/>
                    </a:cubicBezTo>
                    <a:lnTo>
                      <a:pt x="8514" y="14538"/>
                    </a:lnTo>
                    <a:cubicBezTo>
                      <a:pt x="8316" y="14916"/>
                      <a:pt x="7936" y="14974"/>
                      <a:pt x="7669" y="14670"/>
                    </a:cubicBezTo>
                    <a:lnTo>
                      <a:pt x="6063" y="12832"/>
                    </a:lnTo>
                    <a:cubicBezTo>
                      <a:pt x="5798" y="12529"/>
                      <a:pt x="5397" y="12567"/>
                      <a:pt x="5171" y="12920"/>
                    </a:cubicBezTo>
                    <a:lnTo>
                      <a:pt x="116" y="20831"/>
                    </a:lnTo>
                    <a:cubicBezTo>
                      <a:pt x="-108" y="21184"/>
                      <a:pt x="3" y="21472"/>
                      <a:pt x="361" y="21472"/>
                    </a:cubicBezTo>
                    <a:lnTo>
                      <a:pt x="21492" y="21472"/>
                    </a:lnTo>
                    <a:lnTo>
                      <a:pt x="21492" y="379"/>
                    </a:lnTo>
                    <a:cubicBezTo>
                      <a:pt x="21492" y="-73"/>
                      <a:pt x="21338" y="-128"/>
                      <a:pt x="21150" y="257"/>
                    </a:cubicBezTo>
                    <a:close/>
                  </a:path>
                </a:pathLst>
              </a:custGeom>
              <a:solidFill>
                <a:schemeClr val="bg1"/>
              </a:solidFill>
              <a:ln w="12700">
                <a:miter lim="400000"/>
              </a:ln>
            </p:spPr>
            <p:txBody>
              <a:bodyPr anchor="ctr"/>
              <a:lstStyle/>
              <a:p>
                <a:pPr algn="ctr"/>
                <a:endParaRPr>
                  <a:solidFill>
                    <a:srgbClr val="425B97"/>
                  </a:solidFill>
                </a:endParaRPr>
              </a:p>
            </p:txBody>
          </p:sp>
        </p:grpSp>
      </p:grpSp>
      <p:sp>
        <p:nvSpPr>
          <p:cNvPr id="121" name="iṥ1îḍè"/>
          <p:cNvSpPr/>
          <p:nvPr/>
        </p:nvSpPr>
        <p:spPr bwMode="auto">
          <a:xfrm>
            <a:off x="1311275" y="5278755"/>
            <a:ext cx="3559810" cy="37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30000"/>
              </a:lnSpc>
            </a:pPr>
            <a:r>
              <a:rPr lang="en-US" altLang="zh-CN" sz="1100" dirty="0">
                <a:solidFill>
                  <a:srgbClr val="425B97"/>
                </a:solidFill>
              </a:rPr>
              <a:t>Copy paste fonts. Choose the only option to retain text.</a:t>
            </a:r>
            <a:endParaRPr lang="en-US" altLang="zh-CN" sz="1100" dirty="0">
              <a:solidFill>
                <a:srgbClr val="425B97"/>
              </a:solidFill>
            </a:endParaRPr>
          </a:p>
        </p:txBody>
      </p:sp>
      <p:sp>
        <p:nvSpPr>
          <p:cNvPr id="122" name="iṡľiḍè"/>
          <p:cNvSpPr txBox="1"/>
          <p:nvPr/>
        </p:nvSpPr>
        <p:spPr bwMode="auto">
          <a:xfrm>
            <a:off x="1311275" y="4891405"/>
            <a:ext cx="355981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buFontTx/>
              <a:buNone/>
            </a:pPr>
            <a:r>
              <a:rPr lang="zh-CN" altLang="en-US" sz="2400" baseline="-25000">
                <a:solidFill>
                  <a:srgbClr val="425B97"/>
                </a:solidFill>
                <a:latin typeface="思源黑体 CN Regular" panose="020B0500000000000000" charset="-122"/>
                <a:ea typeface="思源黑体 CN Regular" panose="020B0500000000000000" charset="-122"/>
                <a:cs typeface="思源黑体 CN Normal" panose="020B0400000000000000" charset="-122"/>
                <a:sym typeface="+mn-ea"/>
              </a:rPr>
              <a:t>研究方法及过程</a:t>
            </a:r>
            <a:endParaRPr lang="zh-CN" altLang="en-US" sz="2400" b="1" baseline="-25000" dirty="0">
              <a:solidFill>
                <a:srgbClr val="425B97"/>
              </a:solidFill>
              <a:latin typeface="思源黑体 CN Regular" panose="020B0500000000000000" charset="-122"/>
              <a:ea typeface="思源黑体 CN Regular" panose="020B0500000000000000" charset="-122"/>
              <a:cs typeface="思源黑体 CN Normal" panose="020B0400000000000000" charset="-122"/>
              <a:sym typeface="+mn-ea"/>
            </a:endParaRPr>
          </a:p>
        </p:txBody>
      </p:sp>
      <p:grpSp>
        <p:nvGrpSpPr>
          <p:cNvPr id="137" name="îŝļiḓe"/>
          <p:cNvGrpSpPr/>
          <p:nvPr/>
        </p:nvGrpSpPr>
        <p:grpSpPr>
          <a:xfrm>
            <a:off x="4429125" y="4131310"/>
            <a:ext cx="1162050" cy="488315"/>
            <a:chOff x="4431453" y="4278508"/>
            <a:chExt cx="1161804" cy="488604"/>
          </a:xfrm>
        </p:grpSpPr>
        <p:cxnSp>
          <p:nvCxnSpPr>
            <p:cNvPr id="12" name="直接连接符 11"/>
            <p:cNvCxnSpPr/>
            <p:nvPr/>
          </p:nvCxnSpPr>
          <p:spPr>
            <a:xfrm>
              <a:off x="4431453" y="4522810"/>
              <a:ext cx="673200" cy="0"/>
            </a:xfrm>
            <a:prstGeom prst="line">
              <a:avLst/>
            </a:prstGeom>
            <a:ln>
              <a:solidFill>
                <a:srgbClr val="425B97"/>
              </a:solidFill>
              <a:headEnd type="oval"/>
              <a:tailEnd type="none"/>
            </a:ln>
          </p:spPr>
          <p:style>
            <a:lnRef idx="1">
              <a:schemeClr val="accent1"/>
            </a:lnRef>
            <a:fillRef idx="0">
              <a:schemeClr val="accent1"/>
            </a:fillRef>
            <a:effectRef idx="0">
              <a:schemeClr val="accent1"/>
            </a:effectRef>
            <a:fontRef idx="minor">
              <a:schemeClr val="tx1"/>
            </a:fontRef>
          </p:style>
        </p:cxnSp>
        <p:grpSp>
          <p:nvGrpSpPr>
            <p:cNvPr id="18" name="ï$lïḍè"/>
            <p:cNvGrpSpPr/>
            <p:nvPr/>
          </p:nvGrpSpPr>
          <p:grpSpPr>
            <a:xfrm>
              <a:off x="5104653" y="4278508"/>
              <a:ext cx="488604" cy="488604"/>
              <a:chOff x="4975385" y="4803381"/>
              <a:chExt cx="531504" cy="531504"/>
            </a:xfrm>
          </p:grpSpPr>
          <p:sp>
            <p:nvSpPr>
              <p:cNvPr id="40" name="ïśliḋê"/>
              <p:cNvSpPr/>
              <p:nvPr/>
            </p:nvSpPr>
            <p:spPr>
              <a:xfrm flipH="1">
                <a:off x="4975385" y="4803381"/>
                <a:ext cx="531504" cy="531504"/>
              </a:xfrm>
              <a:prstGeom prst="ellipse">
                <a:avLst/>
              </a:prstGeom>
              <a:solidFill>
                <a:srgbClr val="425B9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rgbClr val="425B97"/>
                  </a:solidFill>
                </a:endParaRPr>
              </a:p>
            </p:txBody>
          </p:sp>
          <p:sp>
            <p:nvSpPr>
              <p:cNvPr id="41" name="íşḻiḍe"/>
              <p:cNvSpPr/>
              <p:nvPr/>
            </p:nvSpPr>
            <p:spPr>
              <a:xfrm>
                <a:off x="5112180" y="4965957"/>
                <a:ext cx="254278" cy="203435"/>
              </a:xfrm>
              <a:custGeom>
                <a:avLst/>
                <a:gdLst/>
                <a:ahLst/>
                <a:cxnLst>
                  <a:cxn ang="0">
                    <a:pos x="wd2" y="hd2"/>
                  </a:cxn>
                  <a:cxn ang="5400000">
                    <a:pos x="wd2" y="hd2"/>
                  </a:cxn>
                  <a:cxn ang="10800000">
                    <a:pos x="wd2" y="hd2"/>
                  </a:cxn>
                  <a:cxn ang="16200000">
                    <a:pos x="wd2" y="hd2"/>
                  </a:cxn>
                </a:cxnLst>
                <a:rect l="0" t="0" r="r" b="b"/>
                <a:pathLst>
                  <a:path w="21600" h="21600" extrusionOk="0">
                    <a:moveTo>
                      <a:pt x="19462" y="4321"/>
                    </a:moveTo>
                    <a:lnTo>
                      <a:pt x="6480" y="4321"/>
                    </a:lnTo>
                    <a:lnTo>
                      <a:pt x="6480" y="2700"/>
                    </a:lnTo>
                    <a:lnTo>
                      <a:pt x="19462" y="2700"/>
                    </a:lnTo>
                    <a:cubicBezTo>
                      <a:pt x="19462" y="2700"/>
                      <a:pt x="19462" y="4321"/>
                      <a:pt x="19462" y="4321"/>
                    </a:cubicBezTo>
                    <a:close/>
                    <a:moveTo>
                      <a:pt x="19462" y="18900"/>
                    </a:moveTo>
                    <a:lnTo>
                      <a:pt x="2139" y="18900"/>
                    </a:lnTo>
                    <a:lnTo>
                      <a:pt x="2139" y="6479"/>
                    </a:lnTo>
                    <a:lnTo>
                      <a:pt x="19462" y="6479"/>
                    </a:lnTo>
                    <a:cubicBezTo>
                      <a:pt x="19462" y="6479"/>
                      <a:pt x="19462" y="18900"/>
                      <a:pt x="19462" y="18900"/>
                    </a:cubicBezTo>
                    <a:close/>
                    <a:moveTo>
                      <a:pt x="1999" y="3510"/>
                    </a:moveTo>
                    <a:cubicBezTo>
                      <a:pt x="1999" y="2967"/>
                      <a:pt x="2360" y="2524"/>
                      <a:pt x="2809" y="2524"/>
                    </a:cubicBezTo>
                    <a:cubicBezTo>
                      <a:pt x="3256" y="2524"/>
                      <a:pt x="3618" y="2967"/>
                      <a:pt x="3618" y="3510"/>
                    </a:cubicBezTo>
                    <a:cubicBezTo>
                      <a:pt x="3618" y="4054"/>
                      <a:pt x="3256" y="4496"/>
                      <a:pt x="2809" y="4496"/>
                    </a:cubicBezTo>
                    <a:cubicBezTo>
                      <a:pt x="2360" y="4496"/>
                      <a:pt x="1999" y="4054"/>
                      <a:pt x="1999" y="3510"/>
                    </a:cubicBezTo>
                    <a:close/>
                    <a:moveTo>
                      <a:pt x="4968" y="2524"/>
                    </a:moveTo>
                    <a:cubicBezTo>
                      <a:pt x="5417" y="2524"/>
                      <a:pt x="5778" y="2967"/>
                      <a:pt x="5778" y="3510"/>
                    </a:cubicBezTo>
                    <a:cubicBezTo>
                      <a:pt x="5778" y="4054"/>
                      <a:pt x="5417" y="4496"/>
                      <a:pt x="4968" y="4496"/>
                    </a:cubicBezTo>
                    <a:cubicBezTo>
                      <a:pt x="4521" y="4496"/>
                      <a:pt x="4159" y="4054"/>
                      <a:pt x="4159" y="3510"/>
                    </a:cubicBezTo>
                    <a:cubicBezTo>
                      <a:pt x="4159" y="2967"/>
                      <a:pt x="4521" y="2524"/>
                      <a:pt x="4968" y="2524"/>
                    </a:cubicBezTo>
                    <a:close/>
                    <a:moveTo>
                      <a:pt x="19440" y="0"/>
                    </a:moveTo>
                    <a:lnTo>
                      <a:pt x="2160" y="0"/>
                    </a:lnTo>
                    <a:cubicBezTo>
                      <a:pt x="973" y="0"/>
                      <a:pt x="0" y="1216"/>
                      <a:pt x="0" y="2700"/>
                    </a:cubicBezTo>
                    <a:lnTo>
                      <a:pt x="0" y="18900"/>
                    </a:lnTo>
                    <a:cubicBezTo>
                      <a:pt x="0" y="20384"/>
                      <a:pt x="973" y="21600"/>
                      <a:pt x="2160" y="21600"/>
                    </a:cubicBezTo>
                    <a:lnTo>
                      <a:pt x="19440" y="21600"/>
                    </a:lnTo>
                    <a:cubicBezTo>
                      <a:pt x="20629" y="21600"/>
                      <a:pt x="21600" y="20384"/>
                      <a:pt x="21600" y="18900"/>
                    </a:cubicBezTo>
                    <a:lnTo>
                      <a:pt x="21600" y="2700"/>
                    </a:lnTo>
                    <a:cubicBezTo>
                      <a:pt x="21600" y="1216"/>
                      <a:pt x="20629" y="0"/>
                      <a:pt x="19440" y="0"/>
                    </a:cubicBezTo>
                    <a:close/>
                  </a:path>
                </a:pathLst>
              </a:custGeom>
              <a:solidFill>
                <a:schemeClr val="bg1"/>
              </a:solidFill>
              <a:ln w="12700">
                <a:miter lim="400000"/>
              </a:ln>
            </p:spPr>
            <p:txBody>
              <a:bodyPr anchor="ctr"/>
              <a:lstStyle/>
              <a:p>
                <a:pPr algn="ctr"/>
                <a:endParaRPr>
                  <a:solidFill>
                    <a:srgbClr val="425B97"/>
                  </a:solidFill>
                </a:endParaRPr>
              </a:p>
            </p:txBody>
          </p:sp>
        </p:grpSp>
      </p:grpSp>
      <p:sp>
        <p:nvSpPr>
          <p:cNvPr id="124" name="ïṣlîdê"/>
          <p:cNvSpPr/>
          <p:nvPr/>
        </p:nvSpPr>
        <p:spPr bwMode="auto">
          <a:xfrm>
            <a:off x="869950" y="4428490"/>
            <a:ext cx="3559810" cy="37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30000"/>
              </a:lnSpc>
            </a:pPr>
            <a:r>
              <a:rPr lang="en-US" altLang="zh-CN" sz="1100" dirty="0">
                <a:solidFill>
                  <a:srgbClr val="425B97"/>
                </a:solidFill>
              </a:rPr>
              <a:t>Copy paste fonts. Choose the only option to retain text.</a:t>
            </a:r>
            <a:endParaRPr lang="en-US" altLang="zh-CN" sz="1100" dirty="0">
              <a:solidFill>
                <a:srgbClr val="425B97"/>
              </a:solidFill>
            </a:endParaRPr>
          </a:p>
        </p:txBody>
      </p:sp>
      <p:sp>
        <p:nvSpPr>
          <p:cNvPr id="125" name="isḻïḑè"/>
          <p:cNvSpPr txBox="1"/>
          <p:nvPr/>
        </p:nvSpPr>
        <p:spPr bwMode="auto">
          <a:xfrm>
            <a:off x="869950" y="4040505"/>
            <a:ext cx="355981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buFontTx/>
              <a:buNone/>
            </a:pPr>
            <a:r>
              <a:rPr lang="zh-CN" altLang="en-US" sz="2400" baseline="-25000">
                <a:solidFill>
                  <a:srgbClr val="425B97"/>
                </a:solidFill>
                <a:latin typeface="思源黑体 CN Regular" panose="020B0500000000000000" charset="-122"/>
                <a:ea typeface="思源黑体 CN Regular" panose="020B0500000000000000" charset="-122"/>
                <a:cs typeface="思源黑体 CN Normal" panose="020B0400000000000000" charset="-122"/>
                <a:sym typeface="+mn-ea"/>
              </a:rPr>
              <a:t>研究方法及过程</a:t>
            </a:r>
            <a:endParaRPr lang="zh-CN" altLang="en-US" sz="2400" b="1" baseline="-25000" dirty="0">
              <a:solidFill>
                <a:srgbClr val="425B97"/>
              </a:solidFill>
              <a:latin typeface="思源黑体 CN Regular" panose="020B0500000000000000" charset="-122"/>
              <a:ea typeface="思源黑体 CN Regular" panose="020B0500000000000000" charset="-122"/>
              <a:cs typeface="思源黑体 CN Normal" panose="020B0400000000000000" charset="-122"/>
              <a:sym typeface="+mn-ea"/>
            </a:endParaRPr>
          </a:p>
        </p:txBody>
      </p:sp>
      <p:grpSp>
        <p:nvGrpSpPr>
          <p:cNvPr id="138" name="iSlïḑè"/>
          <p:cNvGrpSpPr/>
          <p:nvPr/>
        </p:nvGrpSpPr>
        <p:grpSpPr>
          <a:xfrm>
            <a:off x="4250055" y="3280410"/>
            <a:ext cx="1316355" cy="488315"/>
            <a:chOff x="4252071" y="3353625"/>
            <a:chExt cx="1316206" cy="488604"/>
          </a:xfrm>
        </p:grpSpPr>
        <p:cxnSp>
          <p:nvCxnSpPr>
            <p:cNvPr id="13" name="直接连接符 12"/>
            <p:cNvCxnSpPr/>
            <p:nvPr/>
          </p:nvCxnSpPr>
          <p:spPr>
            <a:xfrm>
              <a:off x="4252071" y="3597927"/>
              <a:ext cx="827602" cy="0"/>
            </a:xfrm>
            <a:prstGeom prst="line">
              <a:avLst/>
            </a:prstGeom>
            <a:ln>
              <a:solidFill>
                <a:srgbClr val="425B97"/>
              </a:solidFill>
              <a:headEnd type="oval"/>
              <a:tailEnd type="none"/>
            </a:ln>
          </p:spPr>
          <p:style>
            <a:lnRef idx="1">
              <a:schemeClr val="accent1"/>
            </a:lnRef>
            <a:fillRef idx="0">
              <a:schemeClr val="accent1"/>
            </a:fillRef>
            <a:effectRef idx="0">
              <a:schemeClr val="accent1"/>
            </a:effectRef>
            <a:fontRef idx="minor">
              <a:schemeClr val="tx1"/>
            </a:fontRef>
          </p:style>
        </p:cxnSp>
        <p:grpSp>
          <p:nvGrpSpPr>
            <p:cNvPr id="17" name="ïṣ1ïḓè"/>
            <p:cNvGrpSpPr/>
            <p:nvPr/>
          </p:nvGrpSpPr>
          <p:grpSpPr>
            <a:xfrm>
              <a:off x="5079673" y="3353625"/>
              <a:ext cx="488604" cy="488604"/>
              <a:chOff x="5000820" y="3803098"/>
              <a:chExt cx="531504" cy="531504"/>
            </a:xfrm>
          </p:grpSpPr>
          <p:sp>
            <p:nvSpPr>
              <p:cNvPr id="42" name="íSḷiďè"/>
              <p:cNvSpPr/>
              <p:nvPr/>
            </p:nvSpPr>
            <p:spPr>
              <a:xfrm flipH="1">
                <a:off x="5000820" y="3803098"/>
                <a:ext cx="531504" cy="531504"/>
              </a:xfrm>
              <a:prstGeom prst="ellipse">
                <a:avLst/>
              </a:prstGeom>
              <a:solidFill>
                <a:srgbClr val="425B9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rgbClr val="425B97"/>
                  </a:solidFill>
                </a:endParaRPr>
              </a:p>
            </p:txBody>
          </p:sp>
          <p:sp>
            <p:nvSpPr>
              <p:cNvPr id="43" name="iSḷíḍé"/>
              <p:cNvSpPr/>
              <p:nvPr/>
            </p:nvSpPr>
            <p:spPr>
              <a:xfrm>
                <a:off x="5122384" y="3951746"/>
                <a:ext cx="301945" cy="234153"/>
              </a:xfrm>
              <a:custGeom>
                <a:avLst/>
                <a:gdLst/>
                <a:ahLst/>
                <a:cxnLst>
                  <a:cxn ang="0">
                    <a:pos x="wd2" y="hd2"/>
                  </a:cxn>
                  <a:cxn ang="5400000">
                    <a:pos x="wd2" y="hd2"/>
                  </a:cxn>
                  <a:cxn ang="10800000">
                    <a:pos x="wd2" y="hd2"/>
                  </a:cxn>
                  <a:cxn ang="16200000">
                    <a:pos x="wd2" y="hd2"/>
                  </a:cxn>
                </a:cxnLst>
                <a:rect l="0" t="0" r="r" b="b"/>
                <a:pathLst>
                  <a:path w="20580" h="20758" extrusionOk="0">
                    <a:moveTo>
                      <a:pt x="11316" y="15681"/>
                    </a:moveTo>
                    <a:cubicBezTo>
                      <a:pt x="10444" y="15681"/>
                      <a:pt x="9737" y="14763"/>
                      <a:pt x="9737" y="13632"/>
                    </a:cubicBezTo>
                    <a:cubicBezTo>
                      <a:pt x="9737" y="12501"/>
                      <a:pt x="10444" y="11585"/>
                      <a:pt x="11316" y="11585"/>
                    </a:cubicBezTo>
                    <a:cubicBezTo>
                      <a:pt x="12189" y="11585"/>
                      <a:pt x="12896" y="12501"/>
                      <a:pt x="12896" y="13632"/>
                    </a:cubicBezTo>
                    <a:cubicBezTo>
                      <a:pt x="12896" y="14763"/>
                      <a:pt x="12189" y="15681"/>
                      <a:pt x="11316" y="15681"/>
                    </a:cubicBezTo>
                    <a:close/>
                    <a:moveTo>
                      <a:pt x="18009" y="2956"/>
                    </a:moveTo>
                    <a:cubicBezTo>
                      <a:pt x="14750" y="138"/>
                      <a:pt x="11090" y="-836"/>
                      <a:pt x="6751" y="781"/>
                    </a:cubicBezTo>
                    <a:cubicBezTo>
                      <a:pt x="3364" y="2045"/>
                      <a:pt x="258" y="7054"/>
                      <a:pt x="18" y="11348"/>
                    </a:cubicBezTo>
                    <a:cubicBezTo>
                      <a:pt x="-265" y="16419"/>
                      <a:pt x="2772" y="20764"/>
                      <a:pt x="8123" y="20757"/>
                    </a:cubicBezTo>
                    <a:cubicBezTo>
                      <a:pt x="13892" y="20749"/>
                      <a:pt x="16051" y="17148"/>
                      <a:pt x="16098" y="16053"/>
                    </a:cubicBezTo>
                    <a:cubicBezTo>
                      <a:pt x="16146" y="14957"/>
                      <a:pt x="13849" y="12933"/>
                      <a:pt x="15327" y="10853"/>
                    </a:cubicBezTo>
                    <a:cubicBezTo>
                      <a:pt x="17179" y="8245"/>
                      <a:pt x="18829" y="10466"/>
                      <a:pt x="19829" y="10154"/>
                    </a:cubicBezTo>
                    <a:cubicBezTo>
                      <a:pt x="20829" y="9841"/>
                      <a:pt x="21335" y="5836"/>
                      <a:pt x="18009" y="2956"/>
                    </a:cubicBezTo>
                    <a:close/>
                  </a:path>
                </a:pathLst>
              </a:custGeom>
              <a:solidFill>
                <a:schemeClr val="bg1"/>
              </a:solidFill>
              <a:ln w="12700">
                <a:miter lim="400000"/>
              </a:ln>
            </p:spPr>
            <p:txBody>
              <a:bodyPr anchor="ctr"/>
              <a:lstStyle/>
              <a:p>
                <a:pPr algn="ctr"/>
                <a:endParaRPr>
                  <a:solidFill>
                    <a:srgbClr val="425B97"/>
                  </a:solidFill>
                </a:endParaRPr>
              </a:p>
            </p:txBody>
          </p:sp>
        </p:grpSp>
      </p:grpSp>
      <p:sp>
        <p:nvSpPr>
          <p:cNvPr id="127" name="îṩ1îḋe"/>
          <p:cNvSpPr/>
          <p:nvPr/>
        </p:nvSpPr>
        <p:spPr bwMode="auto">
          <a:xfrm>
            <a:off x="690245" y="3577590"/>
            <a:ext cx="3559810" cy="37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30000"/>
              </a:lnSpc>
            </a:pPr>
            <a:r>
              <a:rPr lang="en-US" altLang="zh-CN" sz="1100" dirty="0">
                <a:solidFill>
                  <a:srgbClr val="425B97"/>
                </a:solidFill>
              </a:rPr>
              <a:t>Copy paste fonts. Choose the only option to retain text.</a:t>
            </a:r>
            <a:endParaRPr lang="en-US" altLang="zh-CN" sz="1100" dirty="0">
              <a:solidFill>
                <a:srgbClr val="425B97"/>
              </a:solidFill>
            </a:endParaRPr>
          </a:p>
        </p:txBody>
      </p:sp>
      <p:sp>
        <p:nvSpPr>
          <p:cNvPr id="128" name="îş1ïḓê"/>
          <p:cNvSpPr txBox="1"/>
          <p:nvPr/>
        </p:nvSpPr>
        <p:spPr bwMode="auto">
          <a:xfrm>
            <a:off x="690245" y="3190240"/>
            <a:ext cx="355981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buFontTx/>
              <a:buNone/>
            </a:pPr>
            <a:r>
              <a:rPr lang="zh-CN" altLang="en-US" sz="2400" baseline="-25000">
                <a:solidFill>
                  <a:srgbClr val="425B97"/>
                </a:solidFill>
                <a:latin typeface="思源黑体 CN Regular" panose="020B0500000000000000" charset="-122"/>
                <a:ea typeface="思源黑体 CN Regular" panose="020B0500000000000000" charset="-122"/>
                <a:cs typeface="思源黑体 CN Normal" panose="020B0400000000000000" charset="-122"/>
                <a:sym typeface="+mn-ea"/>
              </a:rPr>
              <a:t>研究方法及过程</a:t>
            </a:r>
            <a:endParaRPr lang="zh-CN" altLang="en-US" sz="2400" b="1" baseline="-25000" dirty="0">
              <a:solidFill>
                <a:srgbClr val="425B97"/>
              </a:solidFill>
              <a:latin typeface="思源黑体 CN Regular" panose="020B0500000000000000" charset="-122"/>
              <a:ea typeface="思源黑体 CN Regular" panose="020B0500000000000000" charset="-122"/>
              <a:cs typeface="思源黑体 CN Normal" panose="020B0400000000000000" charset="-122"/>
              <a:sym typeface="+mn-ea"/>
            </a:endParaRPr>
          </a:p>
        </p:txBody>
      </p:sp>
      <p:grpSp>
        <p:nvGrpSpPr>
          <p:cNvPr id="20" name="组合 19"/>
          <p:cNvGrpSpPr/>
          <p:nvPr/>
        </p:nvGrpSpPr>
        <p:grpSpPr>
          <a:xfrm>
            <a:off x="2540" y="170815"/>
            <a:ext cx="4163060" cy="897255"/>
            <a:chOff x="4" y="269"/>
            <a:chExt cx="6556" cy="1413"/>
          </a:xfrm>
        </p:grpSpPr>
        <p:sp>
          <p:nvSpPr>
            <p:cNvPr id="21" name="文本框 20"/>
            <p:cNvSpPr txBox="1"/>
            <p:nvPr/>
          </p:nvSpPr>
          <p:spPr>
            <a:xfrm>
              <a:off x="348" y="390"/>
              <a:ext cx="6213" cy="1293"/>
            </a:xfrm>
            <a:prstGeom prst="rect">
              <a:avLst/>
            </a:prstGeom>
            <a:noFill/>
          </p:spPr>
          <p:txBody>
            <a:bodyPr wrap="square" rtlCol="0"/>
            <a:lstStyle/>
            <a:p>
              <a:pPr fontAlgn="t">
                <a:lnSpc>
                  <a:spcPct val="60000"/>
                </a:lnSpc>
              </a:pPr>
              <a:r>
                <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sym typeface="+mn-ea"/>
                </a:rPr>
                <a:t>研究方法及过程</a:t>
              </a:r>
              <a:endPar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endParaRPr>
            </a:p>
            <a:p>
              <a:pPr fontAlgn="t">
                <a:lnSpc>
                  <a:spcPct val="60000"/>
                </a:lnSpc>
              </a:pPr>
              <a:endPar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endParaRPr>
            </a:p>
            <a:p>
              <a:pPr fontAlgn="t">
                <a:lnSpc>
                  <a:spcPct val="60000"/>
                </a:lnSpc>
              </a:pPr>
              <a:r>
                <a:rPr lang="en-US" altLang="zh-CN" sz="1600" baseline="-25000">
                  <a:solidFill>
                    <a:schemeClr val="bg1">
                      <a:lumMod val="50000"/>
                    </a:schemeClr>
                  </a:solidFill>
                  <a:latin typeface="思源黑体 CN Medium" panose="020B0600000000000000" charset="-122"/>
                  <a:ea typeface="思源黑体 CN Medium" panose="020B0600000000000000" charset="-122"/>
                  <a:cs typeface="思源黑体 CN Normal" panose="020B0400000000000000" charset="-122"/>
                  <a:sym typeface="+mn-ea"/>
                </a:rPr>
                <a:t>Background and significance of topic selection</a:t>
              </a:r>
              <a:endParaRPr lang="en-US" altLang="zh-CN" sz="1600" baseline="-25000">
                <a:solidFill>
                  <a:schemeClr val="bg1">
                    <a:lumMod val="50000"/>
                  </a:schemeClr>
                </a:solidFill>
                <a:latin typeface="思源黑体 CN Medium" panose="020B0600000000000000" charset="-122"/>
                <a:ea typeface="思源黑体 CN Medium" panose="020B0600000000000000" charset="-122"/>
                <a:cs typeface="思源黑体 CN Normal" panose="020B0400000000000000" charset="-122"/>
                <a:sym typeface="+mn-ea"/>
              </a:endParaRPr>
            </a:p>
          </p:txBody>
        </p:sp>
        <p:sp>
          <p:nvSpPr>
            <p:cNvPr id="22" name="矩形 21"/>
            <p:cNvSpPr/>
            <p:nvPr/>
          </p:nvSpPr>
          <p:spPr>
            <a:xfrm>
              <a:off x="4" y="269"/>
              <a:ext cx="344" cy="1087"/>
            </a:xfrm>
            <a:prstGeom prst="rect">
              <a:avLst/>
            </a:prstGeom>
            <a:solidFill>
              <a:srgbClr val="304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圆角矩形 22"/>
          <p:cNvSpPr/>
          <p:nvPr/>
        </p:nvSpPr>
        <p:spPr>
          <a:xfrm>
            <a:off x="11310620" y="170815"/>
            <a:ext cx="847725" cy="787400"/>
          </a:xfrm>
          <a:prstGeom prst="roundRect">
            <a:avLst/>
          </a:prstGeom>
          <a:solidFill>
            <a:srgbClr val="425B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chemeClr val="bg1"/>
                </a:solidFill>
                <a:latin typeface="+mj-ea"/>
                <a:ea typeface="+mj-ea"/>
              </a:rPr>
              <a:t>logo</a:t>
            </a:r>
            <a:endParaRPr lang="en-US" altLang="zh-CN" sz="2000" b="1">
              <a:solidFill>
                <a:schemeClr val="bg1"/>
              </a:solidFill>
              <a:latin typeface="+mj-ea"/>
              <a:ea typeface="+mj-ea"/>
            </a:endParaRPr>
          </a:p>
        </p:txBody>
      </p:sp>
    </p:spTree>
    <p:custDataLst>
      <p:tags r:id="rId2"/>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20" name="组合 19"/>
          <p:cNvGrpSpPr/>
          <p:nvPr/>
        </p:nvGrpSpPr>
        <p:grpSpPr>
          <a:xfrm>
            <a:off x="2540" y="170815"/>
            <a:ext cx="4163060" cy="897255"/>
            <a:chOff x="4" y="269"/>
            <a:chExt cx="6556" cy="1413"/>
          </a:xfrm>
        </p:grpSpPr>
        <p:sp>
          <p:nvSpPr>
            <p:cNvPr id="21" name="文本框 20"/>
            <p:cNvSpPr txBox="1"/>
            <p:nvPr/>
          </p:nvSpPr>
          <p:spPr>
            <a:xfrm>
              <a:off x="348" y="390"/>
              <a:ext cx="6213" cy="1293"/>
            </a:xfrm>
            <a:prstGeom prst="rect">
              <a:avLst/>
            </a:prstGeom>
            <a:noFill/>
          </p:spPr>
          <p:txBody>
            <a:bodyPr wrap="square" rtlCol="0"/>
            <a:lstStyle/>
            <a:p>
              <a:pPr fontAlgn="t">
                <a:lnSpc>
                  <a:spcPct val="60000"/>
                </a:lnSpc>
              </a:pPr>
              <a:r>
                <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sym typeface="+mn-ea"/>
                </a:rPr>
                <a:t>研究方向与效果发展</a:t>
              </a:r>
              <a:endPar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endParaRPr>
            </a:p>
            <a:p>
              <a:pPr fontAlgn="t">
                <a:lnSpc>
                  <a:spcPct val="60000"/>
                </a:lnSpc>
              </a:pPr>
              <a:endPar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endParaRPr>
            </a:p>
            <a:p>
              <a:pPr fontAlgn="t">
                <a:lnSpc>
                  <a:spcPct val="60000"/>
                </a:lnSpc>
              </a:pPr>
              <a:r>
                <a:rPr lang="en-US" altLang="zh-CN" sz="1600" baseline="-25000">
                  <a:solidFill>
                    <a:schemeClr val="bg1">
                      <a:lumMod val="50000"/>
                    </a:schemeClr>
                  </a:solidFill>
                  <a:latin typeface="思源黑体 CN Medium" panose="020B0600000000000000" charset="-122"/>
                  <a:ea typeface="思源黑体 CN Medium" panose="020B0600000000000000" charset="-122"/>
                  <a:cs typeface="思源黑体 CN Normal" panose="020B0400000000000000" charset="-122"/>
                  <a:sym typeface="+mn-ea"/>
                </a:rPr>
                <a:t>Background and significance of topic selection</a:t>
              </a:r>
              <a:endParaRPr lang="en-US" altLang="zh-CN" sz="1600" baseline="-25000">
                <a:solidFill>
                  <a:schemeClr val="bg1">
                    <a:lumMod val="50000"/>
                  </a:schemeClr>
                </a:solidFill>
                <a:latin typeface="思源黑体 CN Medium" panose="020B0600000000000000" charset="-122"/>
                <a:ea typeface="思源黑体 CN Medium" panose="020B0600000000000000" charset="-122"/>
                <a:cs typeface="思源黑体 CN Normal" panose="020B0400000000000000" charset="-122"/>
                <a:sym typeface="+mn-ea"/>
              </a:endParaRPr>
            </a:p>
          </p:txBody>
        </p:sp>
        <p:sp>
          <p:nvSpPr>
            <p:cNvPr id="22" name="矩形 21"/>
            <p:cNvSpPr/>
            <p:nvPr/>
          </p:nvSpPr>
          <p:spPr>
            <a:xfrm>
              <a:off x="4" y="269"/>
              <a:ext cx="344" cy="1087"/>
            </a:xfrm>
            <a:prstGeom prst="rect">
              <a:avLst/>
            </a:prstGeom>
            <a:solidFill>
              <a:srgbClr val="304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圆角矩形 22"/>
          <p:cNvSpPr/>
          <p:nvPr/>
        </p:nvSpPr>
        <p:spPr>
          <a:xfrm>
            <a:off x="11310620" y="170815"/>
            <a:ext cx="847725" cy="787400"/>
          </a:xfrm>
          <a:prstGeom prst="roundRect">
            <a:avLst/>
          </a:prstGeom>
          <a:solidFill>
            <a:srgbClr val="425B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chemeClr val="bg1"/>
                </a:solidFill>
                <a:latin typeface="+mj-ea"/>
                <a:ea typeface="+mj-ea"/>
              </a:rPr>
              <a:t>logo</a:t>
            </a:r>
            <a:endParaRPr lang="en-US" altLang="zh-CN" sz="2000" b="1">
              <a:solidFill>
                <a:schemeClr val="bg1"/>
              </a:solidFill>
              <a:latin typeface="+mj-ea"/>
              <a:ea typeface="+mj-ea"/>
            </a:endParaRPr>
          </a:p>
        </p:txBody>
      </p:sp>
      <p:grpSp>
        <p:nvGrpSpPr>
          <p:cNvPr id="4" name="组合 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p:nvPr/>
        </p:nvGrpSpPr>
        <p:grpSpPr>
          <a:xfrm>
            <a:off x="17780" y="1260203"/>
            <a:ext cx="12192000" cy="5550445"/>
            <a:chOff x="0" y="1307555"/>
            <a:chExt cx="12192000" cy="5550445"/>
          </a:xfrm>
        </p:grpSpPr>
        <p:sp>
          <p:nvSpPr>
            <p:cNvPr id="5" name="ïSľíḑe"/>
            <p:cNvSpPr/>
            <p:nvPr/>
          </p:nvSpPr>
          <p:spPr>
            <a:xfrm>
              <a:off x="0" y="3454376"/>
              <a:ext cx="12192000" cy="3403624"/>
            </a:xfrm>
            <a:custGeom>
              <a:avLst/>
              <a:gdLst>
                <a:gd name="connsiteX0" fmla="*/ 12192000 w 12192000"/>
                <a:gd name="connsiteY0" fmla="*/ 3070672 h 3403624"/>
                <a:gd name="connsiteX1" fmla="*/ 12192000 w 12192000"/>
                <a:gd name="connsiteY1" fmla="*/ 3403624 h 3403624"/>
                <a:gd name="connsiteX2" fmla="*/ 0 w 12192000"/>
                <a:gd name="connsiteY2" fmla="*/ 3403624 h 3403624"/>
                <a:gd name="connsiteX3" fmla="*/ 0 w 12192000"/>
                <a:gd name="connsiteY3" fmla="*/ 3205307 h 3403624"/>
                <a:gd name="connsiteX4" fmla="*/ 100891 w 12192000"/>
                <a:gd name="connsiteY4" fmla="*/ 3214088 h 3403624"/>
                <a:gd name="connsiteX5" fmla="*/ 12180505 w 12192000"/>
                <a:gd name="connsiteY5" fmla="*/ 3072495 h 3403624"/>
                <a:gd name="connsiteX6" fmla="*/ 10880527 w 12192000"/>
                <a:gd name="connsiteY6" fmla="*/ 1460 h 3403624"/>
                <a:gd name="connsiteX7" fmla="*/ 11230755 w 12192000"/>
                <a:gd name="connsiteY7" fmla="*/ 237817 h 3403624"/>
                <a:gd name="connsiteX8" fmla="*/ 11291182 w 12192000"/>
                <a:gd name="connsiteY8" fmla="*/ 309548 h 3403624"/>
                <a:gd name="connsiteX9" fmla="*/ 11319873 w 12192000"/>
                <a:gd name="connsiteY9" fmla="*/ 343607 h 3403624"/>
                <a:gd name="connsiteX10" fmla="*/ 12174681 w 12192000"/>
                <a:gd name="connsiteY10" fmla="*/ 1313033 h 3403624"/>
                <a:gd name="connsiteX11" fmla="*/ 12192000 w 12192000"/>
                <a:gd name="connsiteY11" fmla="*/ 1310379 h 3403624"/>
                <a:gd name="connsiteX12" fmla="*/ 12192000 w 12192000"/>
                <a:gd name="connsiteY12" fmla="*/ 3070671 h 3403624"/>
                <a:gd name="connsiteX13" fmla="*/ 12180505 w 12192000"/>
                <a:gd name="connsiteY13" fmla="*/ 3072494 h 3403624"/>
                <a:gd name="connsiteX14" fmla="*/ 100891 w 12192000"/>
                <a:gd name="connsiteY14" fmla="*/ 3214087 h 3403624"/>
                <a:gd name="connsiteX15" fmla="*/ 0 w 12192000"/>
                <a:gd name="connsiteY15" fmla="*/ 3205306 h 3403624"/>
                <a:gd name="connsiteX16" fmla="*/ 0 w 12192000"/>
                <a:gd name="connsiteY16" fmla="*/ 1772414 h 3403624"/>
                <a:gd name="connsiteX17" fmla="*/ 21273 w 12192000"/>
                <a:gd name="connsiteY17" fmla="*/ 1747856 h 3403624"/>
                <a:gd name="connsiteX18" fmla="*/ 43448 w 12192000"/>
                <a:gd name="connsiteY18" fmla="*/ 1714478 h 3403624"/>
                <a:gd name="connsiteX19" fmla="*/ 1081961 w 12192000"/>
                <a:gd name="connsiteY19" fmla="*/ 1182185 h 3403624"/>
                <a:gd name="connsiteX20" fmla="*/ 3332074 w 12192000"/>
                <a:gd name="connsiteY20" fmla="*/ 2130636 h 3403624"/>
                <a:gd name="connsiteX21" fmla="*/ 5486028 w 12192000"/>
                <a:gd name="connsiteY21" fmla="*/ 988623 h 3403624"/>
                <a:gd name="connsiteX22" fmla="*/ 6822633 w 12192000"/>
                <a:gd name="connsiteY22" fmla="*/ 1608020 h 3403624"/>
                <a:gd name="connsiteX23" fmla="*/ 7889993 w 12192000"/>
                <a:gd name="connsiteY23" fmla="*/ 872487 h 3403624"/>
                <a:gd name="connsiteX24" fmla="*/ 9486227 w 12192000"/>
                <a:gd name="connsiteY24" fmla="*/ 1046692 h 3403624"/>
                <a:gd name="connsiteX25" fmla="*/ 10200204 w 12192000"/>
                <a:gd name="connsiteY25" fmla="*/ 453305 h 3403624"/>
                <a:gd name="connsiteX26" fmla="*/ 10338100 w 12192000"/>
                <a:gd name="connsiteY26" fmla="*/ 309548 h 3403624"/>
                <a:gd name="connsiteX27" fmla="*/ 10371468 w 12192000"/>
                <a:gd name="connsiteY27" fmla="*/ 274762 h 3403624"/>
                <a:gd name="connsiteX28" fmla="*/ 10880527 w 12192000"/>
                <a:gd name="connsiteY28" fmla="*/ 1460 h 3403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92000" h="3403624">
                  <a:moveTo>
                    <a:pt x="12192000" y="3070672"/>
                  </a:moveTo>
                  <a:lnTo>
                    <a:pt x="12192000" y="3403624"/>
                  </a:lnTo>
                  <a:lnTo>
                    <a:pt x="0" y="3403624"/>
                  </a:lnTo>
                  <a:lnTo>
                    <a:pt x="0" y="3205307"/>
                  </a:lnTo>
                  <a:lnTo>
                    <a:pt x="100891" y="3214088"/>
                  </a:lnTo>
                  <a:cubicBezTo>
                    <a:pt x="2194274" y="3387757"/>
                    <a:pt x="9276609" y="3511488"/>
                    <a:pt x="12180505" y="3072495"/>
                  </a:cubicBezTo>
                  <a:close/>
                  <a:moveTo>
                    <a:pt x="10880527" y="1460"/>
                  </a:moveTo>
                  <a:cubicBezTo>
                    <a:pt x="10993914" y="12348"/>
                    <a:pt x="11112009" y="105600"/>
                    <a:pt x="11230755" y="237817"/>
                  </a:cubicBezTo>
                  <a:lnTo>
                    <a:pt x="11291182" y="309548"/>
                  </a:lnTo>
                  <a:lnTo>
                    <a:pt x="11319873" y="343607"/>
                  </a:lnTo>
                  <a:cubicBezTo>
                    <a:pt x="11631770" y="734696"/>
                    <a:pt x="11941165" y="1319511"/>
                    <a:pt x="12174681" y="1313033"/>
                  </a:cubicBezTo>
                  <a:lnTo>
                    <a:pt x="12192000" y="1310379"/>
                  </a:lnTo>
                  <a:lnTo>
                    <a:pt x="12192000" y="3070671"/>
                  </a:lnTo>
                  <a:lnTo>
                    <a:pt x="12180505" y="3072494"/>
                  </a:lnTo>
                  <a:cubicBezTo>
                    <a:pt x="9276609" y="3511487"/>
                    <a:pt x="2194274" y="3387756"/>
                    <a:pt x="100891" y="3214087"/>
                  </a:cubicBezTo>
                  <a:lnTo>
                    <a:pt x="0" y="3205306"/>
                  </a:lnTo>
                  <a:lnTo>
                    <a:pt x="0" y="1772414"/>
                  </a:lnTo>
                  <a:lnTo>
                    <a:pt x="21273" y="1747856"/>
                  </a:lnTo>
                  <a:cubicBezTo>
                    <a:pt x="30336" y="1736153"/>
                    <a:pt x="37789" y="1725013"/>
                    <a:pt x="43448" y="1714478"/>
                  </a:cubicBezTo>
                  <a:cubicBezTo>
                    <a:pt x="224546" y="1377358"/>
                    <a:pt x="533857" y="1112825"/>
                    <a:pt x="1081961" y="1182185"/>
                  </a:cubicBezTo>
                  <a:cubicBezTo>
                    <a:pt x="1630065" y="1251545"/>
                    <a:pt x="2598062" y="2162896"/>
                    <a:pt x="3332074" y="2130636"/>
                  </a:cubicBezTo>
                  <a:cubicBezTo>
                    <a:pt x="4066085" y="2098376"/>
                    <a:pt x="4904268" y="1075726"/>
                    <a:pt x="5486028" y="988623"/>
                  </a:cubicBezTo>
                  <a:cubicBezTo>
                    <a:pt x="6067788" y="901520"/>
                    <a:pt x="6421972" y="1627377"/>
                    <a:pt x="6822633" y="1608020"/>
                  </a:cubicBezTo>
                  <a:cubicBezTo>
                    <a:pt x="7223293" y="1588664"/>
                    <a:pt x="7446061" y="966041"/>
                    <a:pt x="7889993" y="872487"/>
                  </a:cubicBezTo>
                  <a:cubicBezTo>
                    <a:pt x="8333926" y="778932"/>
                    <a:pt x="8987805" y="1191863"/>
                    <a:pt x="9486227" y="1046692"/>
                  </a:cubicBezTo>
                  <a:cubicBezTo>
                    <a:pt x="9735438" y="974107"/>
                    <a:pt x="9970626" y="701911"/>
                    <a:pt x="10200204" y="453305"/>
                  </a:cubicBezTo>
                  <a:lnTo>
                    <a:pt x="10338100" y="309548"/>
                  </a:lnTo>
                  <a:lnTo>
                    <a:pt x="10371468" y="274762"/>
                  </a:lnTo>
                  <a:cubicBezTo>
                    <a:pt x="10541943" y="107617"/>
                    <a:pt x="10710446" y="-14871"/>
                    <a:pt x="10880527" y="1460"/>
                  </a:cubicBezTo>
                  <a:close/>
                </a:path>
              </a:pathLst>
            </a:custGeom>
            <a:solidFill>
              <a:srgbClr val="425B9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dirty="0"/>
            </a:p>
          </p:txBody>
        </p:sp>
        <p:grpSp>
          <p:nvGrpSpPr>
            <p:cNvPr id="109" name="íṩḻïḍe"/>
            <p:cNvGrpSpPr/>
            <p:nvPr/>
          </p:nvGrpSpPr>
          <p:grpSpPr>
            <a:xfrm>
              <a:off x="4877980" y="2529640"/>
              <a:ext cx="1531193" cy="3617160"/>
              <a:chOff x="4877980" y="2529640"/>
              <a:chExt cx="1531193" cy="3617160"/>
            </a:xfrm>
          </p:grpSpPr>
          <p:grpSp>
            <p:nvGrpSpPr>
              <p:cNvPr id="106" name="îSľiḓè"/>
              <p:cNvGrpSpPr/>
              <p:nvPr/>
            </p:nvGrpSpPr>
            <p:grpSpPr>
              <a:xfrm>
                <a:off x="4877980" y="4769812"/>
                <a:ext cx="1531193" cy="1376988"/>
                <a:chOff x="4877980" y="4769812"/>
                <a:chExt cx="1531193" cy="1376988"/>
              </a:xfrm>
            </p:grpSpPr>
            <p:sp>
              <p:nvSpPr>
                <p:cNvPr id="6" name="ïṧḻíďe"/>
                <p:cNvSpPr txBox="1"/>
                <p:nvPr/>
              </p:nvSpPr>
              <p:spPr>
                <a:xfrm>
                  <a:off x="4877980" y="4769812"/>
                  <a:ext cx="1531193" cy="446696"/>
                </a:xfrm>
                <a:prstGeom prst="rect">
                  <a:avLst/>
                </a:prstGeom>
                <a:noFill/>
              </p:spPr>
              <p:txBody>
                <a:bodyPr wrap="square" lIns="91440" tIns="45720" rIns="91440" bIns="45720"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baseline="-25000">
                      <a:solidFill>
                        <a:schemeClr val="bg1"/>
                      </a:solidFill>
                      <a:latin typeface="思源黑体 CN Medium" panose="020B0600000000000000" charset="-122"/>
                      <a:ea typeface="思源黑体 CN Medium" panose="020B0600000000000000" charset="-122"/>
                      <a:cs typeface="思源黑体 CN Normal" panose="020B0400000000000000" charset="-122"/>
                      <a:sym typeface="+mn-ea"/>
                    </a:rPr>
                    <a:t>研究方向与效果发展</a:t>
                  </a:r>
                  <a:endParaRPr lang="zh-CN" altLang="en-US" b="1" baseline="-25000" dirty="0">
                    <a:solidFill>
                      <a:schemeClr val="bg1"/>
                    </a:solidFill>
                    <a:latin typeface="思源黑体 CN Medium" panose="020B0600000000000000" charset="-122"/>
                    <a:ea typeface="思源黑体 CN Medium" panose="020B0600000000000000" charset="-122"/>
                    <a:cs typeface="思源黑体 CN Normal" panose="020B0400000000000000" charset="-122"/>
                    <a:sym typeface="+mn-ea"/>
                  </a:endParaRPr>
                </a:p>
              </p:txBody>
            </p:sp>
            <p:sp>
              <p:nvSpPr>
                <p:cNvPr id="7" name="ïs1iḍe"/>
                <p:cNvSpPr/>
                <p:nvPr/>
              </p:nvSpPr>
              <p:spPr bwMode="auto">
                <a:xfrm>
                  <a:off x="4877980" y="5216510"/>
                  <a:ext cx="1531193" cy="930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spcBef>
                      <a:spcPct val="0"/>
                    </a:spcBef>
                  </a:pPr>
                  <a:r>
                    <a:rPr lang="en-US" altLang="zh-CN" sz="1100">
                      <a:solidFill>
                        <a:schemeClr val="bg1"/>
                      </a:solidFill>
                    </a:rPr>
                    <a:t>Supporting text here.</a:t>
                  </a:r>
                  <a:endParaRPr lang="en-US" altLang="zh-CN" sz="1100" dirty="0">
                    <a:solidFill>
                      <a:schemeClr val="bg1"/>
                    </a:solidFill>
                  </a:endParaRPr>
                </a:p>
                <a:p>
                  <a:pPr algn="ctr">
                    <a:lnSpc>
                      <a:spcPct val="150000"/>
                    </a:lnSpc>
                    <a:spcBef>
                      <a:spcPct val="0"/>
                    </a:spcBef>
                  </a:pPr>
                  <a:r>
                    <a:rPr lang="en-US" altLang="zh-CN" sz="1100" dirty="0">
                      <a:solidFill>
                        <a:schemeClr val="bg1"/>
                      </a:solidFill>
                    </a:rPr>
                    <a:t>……</a:t>
                  </a:r>
                  <a:endParaRPr lang="en-US" altLang="zh-CN" sz="1100" dirty="0">
                    <a:solidFill>
                      <a:schemeClr val="bg1"/>
                    </a:solidFill>
                  </a:endParaRPr>
                </a:p>
                <a:p>
                  <a:pPr algn="ctr">
                    <a:lnSpc>
                      <a:spcPct val="150000"/>
                    </a:lnSpc>
                    <a:spcBef>
                      <a:spcPct val="0"/>
                    </a:spcBef>
                  </a:pPr>
                  <a:r>
                    <a:rPr lang="en-US" altLang="zh-CN" sz="1100" dirty="0">
                      <a:solidFill>
                        <a:schemeClr val="bg1"/>
                      </a:solidFill>
                    </a:rPr>
                    <a:t>……</a:t>
                  </a:r>
                  <a:endParaRPr lang="en-US" altLang="zh-CN" sz="1100" dirty="0">
                    <a:solidFill>
                      <a:schemeClr val="bg1"/>
                    </a:solidFill>
                  </a:endParaRPr>
                </a:p>
              </p:txBody>
            </p:sp>
          </p:grpSp>
          <p:cxnSp>
            <p:nvCxnSpPr>
              <p:cNvPr id="8" name="直接连接符 7"/>
              <p:cNvCxnSpPr/>
              <p:nvPr/>
            </p:nvCxnSpPr>
            <p:spPr>
              <a:xfrm>
                <a:off x="5643576" y="2994557"/>
                <a:ext cx="0" cy="1340165"/>
              </a:xfrm>
              <a:prstGeom prst="line">
                <a:avLst/>
              </a:prstGeom>
              <a:ln w="3175" cap="rnd">
                <a:solidFill>
                  <a:srgbClr val="425B97"/>
                </a:solidFill>
                <a:round/>
                <a:headEnd type="oval"/>
                <a:tailEnd type="none"/>
              </a:ln>
            </p:spPr>
            <p:style>
              <a:lnRef idx="1">
                <a:schemeClr val="accent1"/>
              </a:lnRef>
              <a:fillRef idx="0">
                <a:schemeClr val="accent1"/>
              </a:fillRef>
              <a:effectRef idx="0">
                <a:schemeClr val="accent1"/>
              </a:effectRef>
              <a:fontRef idx="minor">
                <a:schemeClr val="tx1"/>
              </a:fontRef>
            </p:style>
          </p:cxnSp>
          <p:sp>
            <p:nvSpPr>
              <p:cNvPr id="9" name="ïṧlíde"/>
              <p:cNvSpPr/>
              <p:nvPr/>
            </p:nvSpPr>
            <p:spPr>
              <a:xfrm>
                <a:off x="5546016" y="4334722"/>
                <a:ext cx="195120" cy="195120"/>
              </a:xfrm>
              <a:prstGeom prst="ellipse">
                <a:avLst/>
              </a:prstGeom>
              <a:solidFill>
                <a:srgbClr val="425B97"/>
              </a:solidFill>
              <a:ln w="38100">
                <a:solidFill>
                  <a:schemeClr val="bg1">
                    <a:alpha val="90000"/>
                  </a:schemeClr>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sz="2000" b="1" i="1">
                  <a:solidFill>
                    <a:schemeClr val="accent3"/>
                  </a:solidFill>
                </a:endParaRPr>
              </a:p>
            </p:txBody>
          </p:sp>
          <p:sp>
            <p:nvSpPr>
              <p:cNvPr id="41" name="ïšḷíḓe"/>
              <p:cNvSpPr txBox="1"/>
              <p:nvPr/>
            </p:nvSpPr>
            <p:spPr>
              <a:xfrm>
                <a:off x="5189955" y="2529640"/>
                <a:ext cx="907243" cy="446696"/>
              </a:xfrm>
              <a:prstGeom prst="rect">
                <a:avLst/>
              </a:prstGeom>
              <a:noFill/>
            </p:spPr>
            <p:txBody>
              <a:bodyPr wrap="square" lIns="91440" tIns="45720" rIns="91440" bIns="45720" rtlCol="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1600" b="1" dirty="0">
                    <a:solidFill>
                      <a:srgbClr val="425B97"/>
                    </a:solidFill>
                  </a:rPr>
                  <a:t>1856K</a:t>
                </a:r>
                <a:endParaRPr lang="en-US" altLang="zh-CN" sz="1600" b="1" dirty="0">
                  <a:solidFill>
                    <a:srgbClr val="425B97"/>
                  </a:solidFill>
                </a:endParaRPr>
              </a:p>
            </p:txBody>
          </p:sp>
        </p:grpSp>
        <p:grpSp>
          <p:nvGrpSpPr>
            <p:cNvPr id="105" name="ïśļîďè"/>
            <p:cNvGrpSpPr/>
            <p:nvPr/>
          </p:nvGrpSpPr>
          <p:grpSpPr>
            <a:xfrm>
              <a:off x="6581222" y="2785170"/>
              <a:ext cx="1531193" cy="3269478"/>
              <a:chOff x="6581222" y="2877322"/>
              <a:chExt cx="1531193" cy="3269478"/>
            </a:xfrm>
          </p:grpSpPr>
          <p:grpSp>
            <p:nvGrpSpPr>
              <p:cNvPr id="104" name="iṧlíḍe"/>
              <p:cNvGrpSpPr/>
              <p:nvPr/>
            </p:nvGrpSpPr>
            <p:grpSpPr>
              <a:xfrm>
                <a:off x="6581222" y="5085312"/>
                <a:ext cx="1531193" cy="1061488"/>
                <a:chOff x="6581222" y="4621494"/>
                <a:chExt cx="1531193" cy="1061488"/>
              </a:xfrm>
            </p:grpSpPr>
            <p:sp>
              <p:nvSpPr>
                <p:cNvPr id="10" name="i$ľidè"/>
                <p:cNvSpPr txBox="1"/>
                <p:nvPr/>
              </p:nvSpPr>
              <p:spPr>
                <a:xfrm>
                  <a:off x="6581222" y="4621494"/>
                  <a:ext cx="1531193" cy="446696"/>
                </a:xfrm>
                <a:prstGeom prst="rect">
                  <a:avLst/>
                </a:prstGeom>
                <a:noFill/>
              </p:spPr>
              <p:txBody>
                <a:bodyPr wrap="square" lIns="91440" tIns="45720" rIns="91440" bIns="45720"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baseline="-25000">
                      <a:solidFill>
                        <a:schemeClr val="bg1"/>
                      </a:solidFill>
                      <a:latin typeface="思源黑体 CN Medium" panose="020B0600000000000000" charset="-122"/>
                      <a:ea typeface="思源黑体 CN Medium" panose="020B0600000000000000" charset="-122"/>
                      <a:cs typeface="思源黑体 CN Normal" panose="020B0400000000000000" charset="-122"/>
                      <a:sym typeface="+mn-ea"/>
                    </a:rPr>
                    <a:t>研究方向与效果发展</a:t>
                  </a:r>
                  <a:endParaRPr lang="zh-CN" altLang="en-US" b="1" baseline="-25000" dirty="0">
                    <a:solidFill>
                      <a:schemeClr val="bg1"/>
                    </a:solidFill>
                    <a:latin typeface="思源黑体 CN Medium" panose="020B0600000000000000" charset="-122"/>
                    <a:ea typeface="思源黑体 CN Medium" panose="020B0600000000000000" charset="-122"/>
                    <a:cs typeface="思源黑体 CN Normal" panose="020B0400000000000000" charset="-122"/>
                    <a:sym typeface="+mn-ea"/>
                  </a:endParaRPr>
                </a:p>
              </p:txBody>
            </p:sp>
            <p:sp>
              <p:nvSpPr>
                <p:cNvPr id="11" name="íS1ïďê"/>
                <p:cNvSpPr/>
                <p:nvPr/>
              </p:nvSpPr>
              <p:spPr bwMode="auto">
                <a:xfrm>
                  <a:off x="6581222" y="5068192"/>
                  <a:ext cx="1531193" cy="614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spcBef>
                      <a:spcPct val="0"/>
                    </a:spcBef>
                  </a:pPr>
                  <a:r>
                    <a:rPr lang="en-US" altLang="zh-CN" sz="1100">
                      <a:solidFill>
                        <a:schemeClr val="bg1"/>
                      </a:solidFill>
                    </a:rPr>
                    <a:t>Supporting text here.</a:t>
                  </a:r>
                  <a:endParaRPr lang="en-US" altLang="zh-CN" sz="1100" dirty="0">
                    <a:solidFill>
                      <a:schemeClr val="bg1"/>
                    </a:solidFill>
                  </a:endParaRPr>
                </a:p>
                <a:p>
                  <a:pPr algn="ctr">
                    <a:lnSpc>
                      <a:spcPct val="150000"/>
                    </a:lnSpc>
                    <a:spcBef>
                      <a:spcPct val="0"/>
                    </a:spcBef>
                  </a:pPr>
                  <a:r>
                    <a:rPr lang="en-US" altLang="zh-CN" sz="1100" dirty="0">
                      <a:solidFill>
                        <a:schemeClr val="bg1"/>
                      </a:solidFill>
                    </a:rPr>
                    <a:t>……</a:t>
                  </a:r>
                  <a:endParaRPr lang="en-US" altLang="zh-CN" sz="1100" dirty="0">
                    <a:solidFill>
                      <a:schemeClr val="bg1"/>
                    </a:solidFill>
                  </a:endParaRPr>
                </a:p>
              </p:txBody>
            </p:sp>
          </p:grpSp>
          <p:grpSp>
            <p:nvGrpSpPr>
              <p:cNvPr id="91" name="îśliḑe"/>
              <p:cNvGrpSpPr/>
              <p:nvPr/>
            </p:nvGrpSpPr>
            <p:grpSpPr>
              <a:xfrm>
                <a:off x="6893197" y="2877322"/>
                <a:ext cx="907243" cy="2000202"/>
                <a:chOff x="7753117" y="2413504"/>
                <a:chExt cx="907243" cy="2000202"/>
              </a:xfrm>
            </p:grpSpPr>
            <p:cxnSp>
              <p:nvCxnSpPr>
                <p:cNvPr id="12" name="直接连接符 11"/>
                <p:cNvCxnSpPr/>
                <p:nvPr/>
              </p:nvCxnSpPr>
              <p:spPr>
                <a:xfrm>
                  <a:off x="8206738" y="2878421"/>
                  <a:ext cx="0" cy="1340165"/>
                </a:xfrm>
                <a:prstGeom prst="line">
                  <a:avLst/>
                </a:prstGeom>
                <a:ln w="3175" cap="rnd">
                  <a:solidFill>
                    <a:srgbClr val="425B97"/>
                  </a:solidFill>
                  <a:round/>
                  <a:headEnd type="oval"/>
                  <a:tailEnd type="none"/>
                </a:ln>
              </p:spPr>
              <p:style>
                <a:lnRef idx="1">
                  <a:schemeClr val="accent1"/>
                </a:lnRef>
                <a:fillRef idx="0">
                  <a:schemeClr val="accent1"/>
                </a:fillRef>
                <a:effectRef idx="0">
                  <a:schemeClr val="accent1"/>
                </a:effectRef>
                <a:fontRef idx="minor">
                  <a:schemeClr val="tx1"/>
                </a:fontRef>
              </p:style>
            </p:cxnSp>
            <p:sp>
              <p:nvSpPr>
                <p:cNvPr id="13" name="i$lïḋè"/>
                <p:cNvSpPr/>
                <p:nvPr/>
              </p:nvSpPr>
              <p:spPr>
                <a:xfrm>
                  <a:off x="8109178" y="4218586"/>
                  <a:ext cx="195120" cy="195120"/>
                </a:xfrm>
                <a:prstGeom prst="ellipse">
                  <a:avLst/>
                </a:prstGeom>
                <a:solidFill>
                  <a:srgbClr val="425B97"/>
                </a:solidFill>
                <a:ln w="38100">
                  <a:solidFill>
                    <a:schemeClr val="bg1">
                      <a:alpha val="90000"/>
                    </a:schemeClr>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sz="2000" b="1" i="1">
                    <a:solidFill>
                      <a:schemeClr val="tx1"/>
                    </a:solidFill>
                  </a:endParaRPr>
                </a:p>
              </p:txBody>
            </p:sp>
            <p:sp>
              <p:nvSpPr>
                <p:cNvPr id="42" name="ïsḷïḓé"/>
                <p:cNvSpPr txBox="1"/>
                <p:nvPr/>
              </p:nvSpPr>
              <p:spPr>
                <a:xfrm>
                  <a:off x="7753117" y="2413504"/>
                  <a:ext cx="907243" cy="446696"/>
                </a:xfrm>
                <a:prstGeom prst="rect">
                  <a:avLst/>
                </a:prstGeom>
                <a:noFill/>
              </p:spPr>
              <p:txBody>
                <a:bodyPr wrap="square" lIns="91440" tIns="45720" rIns="91440" bIns="45720" rtlCol="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1600" b="1" dirty="0">
                      <a:solidFill>
                        <a:srgbClr val="425B97"/>
                      </a:solidFill>
                    </a:rPr>
                    <a:t>998K</a:t>
                  </a:r>
                  <a:endParaRPr lang="en-US" altLang="zh-CN" sz="1600" b="1" dirty="0">
                    <a:solidFill>
                      <a:srgbClr val="425B97"/>
                    </a:solidFill>
                  </a:endParaRPr>
                </a:p>
              </p:txBody>
            </p:sp>
          </p:grpSp>
        </p:grpSp>
        <p:grpSp>
          <p:nvGrpSpPr>
            <p:cNvPr id="111" name="ïS1îdê"/>
            <p:cNvGrpSpPr/>
            <p:nvPr/>
          </p:nvGrpSpPr>
          <p:grpSpPr>
            <a:xfrm>
              <a:off x="9987706" y="1553073"/>
              <a:ext cx="1531193" cy="3990860"/>
              <a:chOff x="9987706" y="1553073"/>
              <a:chExt cx="1531193" cy="3990860"/>
            </a:xfrm>
          </p:grpSpPr>
          <p:grpSp>
            <p:nvGrpSpPr>
              <p:cNvPr id="108" name="ísḷïḓê"/>
              <p:cNvGrpSpPr/>
              <p:nvPr/>
            </p:nvGrpSpPr>
            <p:grpSpPr>
              <a:xfrm>
                <a:off x="9987706" y="4166945"/>
                <a:ext cx="1531193" cy="1376988"/>
                <a:chOff x="9987706" y="4166945"/>
                <a:chExt cx="1531193" cy="1376988"/>
              </a:xfrm>
            </p:grpSpPr>
            <p:sp>
              <p:nvSpPr>
                <p:cNvPr id="14" name="íṡḻíḋé"/>
                <p:cNvSpPr txBox="1"/>
                <p:nvPr/>
              </p:nvSpPr>
              <p:spPr>
                <a:xfrm>
                  <a:off x="9987706" y="4166945"/>
                  <a:ext cx="1531193" cy="446696"/>
                </a:xfrm>
                <a:prstGeom prst="rect">
                  <a:avLst/>
                </a:prstGeom>
                <a:noFill/>
              </p:spPr>
              <p:txBody>
                <a:bodyPr wrap="square" lIns="91440" tIns="45720" rIns="91440" bIns="45720" rtlCol="0" anchor="ctr">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baseline="-25000">
                      <a:solidFill>
                        <a:schemeClr val="bg1"/>
                      </a:solidFill>
                      <a:latin typeface="思源黑体 CN Medium" panose="020B0600000000000000" charset="-122"/>
                      <a:ea typeface="思源黑体 CN Medium" panose="020B0600000000000000" charset="-122"/>
                      <a:cs typeface="思源黑体 CN Normal" panose="020B0400000000000000" charset="-122"/>
                      <a:sym typeface="+mn-ea"/>
                    </a:rPr>
                    <a:t>研究方向与效果发展</a:t>
                  </a:r>
                  <a:endParaRPr lang="zh-CN" altLang="en-US" b="1" baseline="-25000" dirty="0">
                    <a:solidFill>
                      <a:schemeClr val="bg1"/>
                    </a:solidFill>
                    <a:latin typeface="思源黑体 CN Medium" panose="020B0600000000000000" charset="-122"/>
                    <a:ea typeface="思源黑体 CN Medium" panose="020B0600000000000000" charset="-122"/>
                    <a:cs typeface="思源黑体 CN Normal" panose="020B0400000000000000" charset="-122"/>
                    <a:sym typeface="+mn-ea"/>
                  </a:endParaRPr>
                </a:p>
              </p:txBody>
            </p:sp>
            <p:sp>
              <p:nvSpPr>
                <p:cNvPr id="15" name="íṩ1ïḋé"/>
                <p:cNvSpPr/>
                <p:nvPr/>
              </p:nvSpPr>
              <p:spPr bwMode="auto">
                <a:xfrm>
                  <a:off x="9987706" y="4613643"/>
                  <a:ext cx="1531193" cy="930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spcBef>
                      <a:spcPct val="0"/>
                    </a:spcBef>
                  </a:pPr>
                  <a:r>
                    <a:rPr lang="en-US" altLang="zh-CN" sz="1100">
                      <a:solidFill>
                        <a:schemeClr val="bg1"/>
                      </a:solidFill>
                    </a:rPr>
                    <a:t>Supporting text here.</a:t>
                  </a:r>
                  <a:endParaRPr lang="en-US" altLang="zh-CN" sz="1100" dirty="0">
                    <a:solidFill>
                      <a:schemeClr val="bg1"/>
                    </a:solidFill>
                  </a:endParaRPr>
                </a:p>
                <a:p>
                  <a:pPr algn="ctr">
                    <a:lnSpc>
                      <a:spcPct val="150000"/>
                    </a:lnSpc>
                    <a:spcBef>
                      <a:spcPct val="0"/>
                    </a:spcBef>
                  </a:pPr>
                  <a:r>
                    <a:rPr lang="en-US" altLang="zh-CN" sz="1100" dirty="0">
                      <a:solidFill>
                        <a:schemeClr val="bg1"/>
                      </a:solidFill>
                    </a:rPr>
                    <a:t>……</a:t>
                  </a:r>
                  <a:endParaRPr lang="en-US" altLang="zh-CN" sz="1100" dirty="0">
                    <a:solidFill>
                      <a:schemeClr val="bg1"/>
                    </a:solidFill>
                  </a:endParaRPr>
                </a:p>
                <a:p>
                  <a:pPr algn="ctr">
                    <a:lnSpc>
                      <a:spcPct val="150000"/>
                    </a:lnSpc>
                    <a:spcBef>
                      <a:spcPct val="0"/>
                    </a:spcBef>
                  </a:pPr>
                  <a:r>
                    <a:rPr lang="en-US" altLang="zh-CN" sz="1100" dirty="0">
                      <a:solidFill>
                        <a:schemeClr val="bg1"/>
                      </a:solidFill>
                    </a:rPr>
                    <a:t>……</a:t>
                  </a:r>
                  <a:endParaRPr lang="en-US" altLang="zh-CN" sz="1100" dirty="0">
                    <a:solidFill>
                      <a:schemeClr val="bg1"/>
                    </a:solidFill>
                  </a:endParaRPr>
                </a:p>
              </p:txBody>
            </p:sp>
          </p:grpSp>
          <p:cxnSp>
            <p:nvCxnSpPr>
              <p:cNvPr id="16" name="直接连接符 15"/>
              <p:cNvCxnSpPr/>
              <p:nvPr/>
            </p:nvCxnSpPr>
            <p:spPr>
              <a:xfrm>
                <a:off x="10753302" y="2017990"/>
                <a:ext cx="0" cy="1340165"/>
              </a:xfrm>
              <a:prstGeom prst="line">
                <a:avLst/>
              </a:prstGeom>
              <a:ln w="3175" cap="rnd">
                <a:solidFill>
                  <a:srgbClr val="425B97"/>
                </a:solidFill>
                <a:round/>
                <a:headEnd type="oval"/>
                <a:tailEnd type="none"/>
              </a:ln>
            </p:spPr>
            <p:style>
              <a:lnRef idx="1">
                <a:schemeClr val="accent1"/>
              </a:lnRef>
              <a:fillRef idx="0">
                <a:schemeClr val="accent1"/>
              </a:fillRef>
              <a:effectRef idx="0">
                <a:schemeClr val="accent1"/>
              </a:effectRef>
              <a:fontRef idx="minor">
                <a:schemeClr val="tx1"/>
              </a:fontRef>
            </p:style>
          </p:cxnSp>
          <p:sp>
            <p:nvSpPr>
              <p:cNvPr id="17" name="îṧ1ïḑè"/>
              <p:cNvSpPr/>
              <p:nvPr/>
            </p:nvSpPr>
            <p:spPr>
              <a:xfrm>
                <a:off x="10655742" y="3358155"/>
                <a:ext cx="195120" cy="195120"/>
              </a:xfrm>
              <a:prstGeom prst="ellipse">
                <a:avLst/>
              </a:prstGeom>
              <a:solidFill>
                <a:srgbClr val="425B97"/>
              </a:solidFill>
              <a:ln w="38100">
                <a:solidFill>
                  <a:schemeClr val="bg1">
                    <a:alpha val="90000"/>
                  </a:schemeClr>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sz="2000" b="1" i="1">
                  <a:solidFill>
                    <a:schemeClr val="tx1"/>
                  </a:solidFill>
                </a:endParaRPr>
              </a:p>
            </p:txBody>
          </p:sp>
          <p:sp>
            <p:nvSpPr>
              <p:cNvPr id="43" name="isḻíḍê"/>
              <p:cNvSpPr txBox="1"/>
              <p:nvPr/>
            </p:nvSpPr>
            <p:spPr>
              <a:xfrm>
                <a:off x="10299681" y="1553073"/>
                <a:ext cx="907243" cy="446696"/>
              </a:xfrm>
              <a:prstGeom prst="rect">
                <a:avLst/>
              </a:prstGeom>
              <a:noFill/>
            </p:spPr>
            <p:txBody>
              <a:bodyPr wrap="square" lIns="91440" tIns="45720" rIns="91440" bIns="45720" rtlCol="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1600" b="1" dirty="0">
                    <a:solidFill>
                      <a:srgbClr val="425B97"/>
                    </a:solidFill>
                  </a:rPr>
                  <a:t>3608K</a:t>
                </a:r>
                <a:endParaRPr lang="en-US" altLang="zh-CN" sz="1600" b="1" dirty="0">
                  <a:solidFill>
                    <a:srgbClr val="425B97"/>
                  </a:solidFill>
                </a:endParaRPr>
              </a:p>
            </p:txBody>
          </p:sp>
        </p:grpSp>
        <p:grpSp>
          <p:nvGrpSpPr>
            <p:cNvPr id="87" name="işľidé"/>
            <p:cNvGrpSpPr/>
            <p:nvPr/>
          </p:nvGrpSpPr>
          <p:grpSpPr>
            <a:xfrm>
              <a:off x="673100" y="1307555"/>
              <a:ext cx="3979581" cy="1346147"/>
              <a:chOff x="673100" y="1307555"/>
              <a:chExt cx="3979581" cy="1346147"/>
            </a:xfrm>
          </p:grpSpPr>
          <p:grpSp>
            <p:nvGrpSpPr>
              <p:cNvPr id="86" name="i$ľíḋé"/>
              <p:cNvGrpSpPr/>
              <p:nvPr/>
            </p:nvGrpSpPr>
            <p:grpSpPr>
              <a:xfrm>
                <a:off x="673100" y="1477687"/>
                <a:ext cx="535550" cy="535550"/>
                <a:chOff x="673100" y="1477687"/>
                <a:chExt cx="535550" cy="535550"/>
              </a:xfrm>
            </p:grpSpPr>
            <p:sp>
              <p:nvSpPr>
                <p:cNvPr id="53" name="ïsḷíḍé"/>
                <p:cNvSpPr/>
                <p:nvPr/>
              </p:nvSpPr>
              <p:spPr>
                <a:xfrm>
                  <a:off x="673100" y="1477687"/>
                  <a:ext cx="535550" cy="535550"/>
                </a:xfrm>
                <a:prstGeom prst="ellipse">
                  <a:avLst/>
                </a:prstGeom>
                <a:solidFill>
                  <a:srgbClr val="425B97"/>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id-ID"/>
                </a:p>
              </p:txBody>
            </p:sp>
            <p:sp>
              <p:nvSpPr>
                <p:cNvPr id="83" name="í$ľîďé"/>
                <p:cNvSpPr/>
                <p:nvPr/>
              </p:nvSpPr>
              <p:spPr>
                <a:xfrm>
                  <a:off x="784174" y="1614172"/>
                  <a:ext cx="313404" cy="262580"/>
                </a:xfrm>
                <a:custGeom>
                  <a:avLst/>
                  <a:gdLst>
                    <a:gd name="connsiteX0" fmla="*/ 552739 w 609615"/>
                    <a:gd name="connsiteY0" fmla="*/ 397213 h 510753"/>
                    <a:gd name="connsiteX1" fmla="*/ 609615 w 609615"/>
                    <a:gd name="connsiteY1" fmla="*/ 453983 h 510753"/>
                    <a:gd name="connsiteX2" fmla="*/ 552739 w 609615"/>
                    <a:gd name="connsiteY2" fmla="*/ 510753 h 510753"/>
                    <a:gd name="connsiteX3" fmla="*/ 495863 w 609615"/>
                    <a:gd name="connsiteY3" fmla="*/ 453983 h 510753"/>
                    <a:gd name="connsiteX4" fmla="*/ 552739 w 609615"/>
                    <a:gd name="connsiteY4" fmla="*/ 397213 h 510753"/>
                    <a:gd name="connsiteX5" fmla="*/ 547870 w 609615"/>
                    <a:gd name="connsiteY5" fmla="*/ 198571 h 510753"/>
                    <a:gd name="connsiteX6" fmla="*/ 604746 w 609615"/>
                    <a:gd name="connsiteY6" fmla="*/ 255341 h 510753"/>
                    <a:gd name="connsiteX7" fmla="*/ 547870 w 609615"/>
                    <a:gd name="connsiteY7" fmla="*/ 312111 h 510753"/>
                    <a:gd name="connsiteX8" fmla="*/ 490994 w 609615"/>
                    <a:gd name="connsiteY8" fmla="*/ 255341 h 510753"/>
                    <a:gd name="connsiteX9" fmla="*/ 547870 w 609615"/>
                    <a:gd name="connsiteY9" fmla="*/ 198571 h 510753"/>
                    <a:gd name="connsiteX10" fmla="*/ 119644 w 609615"/>
                    <a:gd name="connsiteY10" fmla="*/ 191797 h 510753"/>
                    <a:gd name="connsiteX11" fmla="*/ 127891 w 609615"/>
                    <a:gd name="connsiteY11" fmla="*/ 196674 h 510753"/>
                    <a:gd name="connsiteX12" fmla="*/ 121502 w 609615"/>
                    <a:gd name="connsiteY12" fmla="*/ 203292 h 510753"/>
                    <a:gd name="connsiteX13" fmla="*/ 129982 w 609615"/>
                    <a:gd name="connsiteY13" fmla="*/ 212233 h 510753"/>
                    <a:gd name="connsiteX14" fmla="*/ 122664 w 609615"/>
                    <a:gd name="connsiteY14" fmla="*/ 226050 h 510753"/>
                    <a:gd name="connsiteX15" fmla="*/ 115462 w 609615"/>
                    <a:gd name="connsiteY15" fmla="*/ 225702 h 510753"/>
                    <a:gd name="connsiteX16" fmla="*/ 109306 w 609615"/>
                    <a:gd name="connsiteY16" fmla="*/ 211652 h 510753"/>
                    <a:gd name="connsiteX17" fmla="*/ 117669 w 609615"/>
                    <a:gd name="connsiteY17" fmla="*/ 203176 h 510753"/>
                    <a:gd name="connsiteX18" fmla="*/ 111513 w 609615"/>
                    <a:gd name="connsiteY18" fmla="*/ 196441 h 510753"/>
                    <a:gd name="connsiteX19" fmla="*/ 88250 w 609615"/>
                    <a:gd name="connsiteY19" fmla="*/ 191374 h 510753"/>
                    <a:gd name="connsiteX20" fmla="*/ 111272 w 609615"/>
                    <a:gd name="connsiteY20" fmla="*/ 231774 h 510753"/>
                    <a:gd name="connsiteX21" fmla="*/ 119760 w 609615"/>
                    <a:gd name="connsiteY21" fmla="*/ 238160 h 510753"/>
                    <a:gd name="connsiteX22" fmla="*/ 128364 w 609615"/>
                    <a:gd name="connsiteY22" fmla="*/ 231891 h 510753"/>
                    <a:gd name="connsiteX23" fmla="*/ 152316 w 609615"/>
                    <a:gd name="connsiteY23" fmla="*/ 191490 h 510753"/>
                    <a:gd name="connsiteX24" fmla="*/ 195918 w 609615"/>
                    <a:gd name="connsiteY24" fmla="*/ 193812 h 510753"/>
                    <a:gd name="connsiteX25" fmla="*/ 228241 w 609615"/>
                    <a:gd name="connsiteY25" fmla="*/ 204725 h 510753"/>
                    <a:gd name="connsiteX26" fmla="*/ 239287 w 609615"/>
                    <a:gd name="connsiteY26" fmla="*/ 236302 h 510753"/>
                    <a:gd name="connsiteX27" fmla="*/ 239287 w 609615"/>
                    <a:gd name="connsiteY27" fmla="*/ 249653 h 510753"/>
                    <a:gd name="connsiteX28" fmla="*/ 183360 w 609615"/>
                    <a:gd name="connsiteY28" fmla="*/ 461987 h 510753"/>
                    <a:gd name="connsiteX29" fmla="*/ 132433 w 609615"/>
                    <a:gd name="connsiteY29" fmla="*/ 501227 h 510753"/>
                    <a:gd name="connsiteX30" fmla="*/ 122085 w 609615"/>
                    <a:gd name="connsiteY30" fmla="*/ 501227 h 510753"/>
                    <a:gd name="connsiteX31" fmla="*/ 68949 w 609615"/>
                    <a:gd name="connsiteY31" fmla="*/ 462568 h 510753"/>
                    <a:gd name="connsiteX32" fmla="*/ 0 w 609615"/>
                    <a:gd name="connsiteY32" fmla="*/ 249769 h 510753"/>
                    <a:gd name="connsiteX33" fmla="*/ 0 w 609615"/>
                    <a:gd name="connsiteY33" fmla="*/ 236302 h 510753"/>
                    <a:gd name="connsiteX34" fmla="*/ 11046 w 609615"/>
                    <a:gd name="connsiteY34" fmla="*/ 204725 h 510753"/>
                    <a:gd name="connsiteX35" fmla="*/ 43369 w 609615"/>
                    <a:gd name="connsiteY35" fmla="*/ 193812 h 510753"/>
                    <a:gd name="connsiteX36" fmla="*/ 138106 w 609615"/>
                    <a:gd name="connsiteY36" fmla="*/ 151894 h 510753"/>
                    <a:gd name="connsiteX37" fmla="*/ 143448 w 609615"/>
                    <a:gd name="connsiteY37" fmla="*/ 154218 h 510753"/>
                    <a:gd name="connsiteX38" fmla="*/ 141125 w 609615"/>
                    <a:gd name="connsiteY38" fmla="*/ 159679 h 510753"/>
                    <a:gd name="connsiteX39" fmla="*/ 118014 w 609615"/>
                    <a:gd name="connsiteY39" fmla="*/ 164559 h 510753"/>
                    <a:gd name="connsiteX40" fmla="*/ 98271 w 609615"/>
                    <a:gd name="connsiteY40" fmla="*/ 158982 h 510753"/>
                    <a:gd name="connsiteX41" fmla="*/ 97691 w 609615"/>
                    <a:gd name="connsiteY41" fmla="*/ 153172 h 510753"/>
                    <a:gd name="connsiteX42" fmla="*/ 103497 w 609615"/>
                    <a:gd name="connsiteY42" fmla="*/ 152591 h 510753"/>
                    <a:gd name="connsiteX43" fmla="*/ 138106 w 609615"/>
                    <a:gd name="connsiteY43" fmla="*/ 151894 h 510753"/>
                    <a:gd name="connsiteX44" fmla="*/ 139648 w 609615"/>
                    <a:gd name="connsiteY44" fmla="*/ 119739 h 510753"/>
                    <a:gd name="connsiteX45" fmla="*/ 149316 w 609615"/>
                    <a:gd name="connsiteY45" fmla="*/ 134921 h 510753"/>
                    <a:gd name="connsiteX46" fmla="*/ 129981 w 609615"/>
                    <a:gd name="connsiteY46" fmla="*/ 134921 h 510753"/>
                    <a:gd name="connsiteX47" fmla="*/ 139648 w 609615"/>
                    <a:gd name="connsiteY47" fmla="*/ 119739 h 510753"/>
                    <a:gd name="connsiteX48" fmla="*/ 91170 w 609615"/>
                    <a:gd name="connsiteY48" fmla="*/ 119739 h 510753"/>
                    <a:gd name="connsiteX49" fmla="*/ 100838 w 609615"/>
                    <a:gd name="connsiteY49" fmla="*/ 134921 h 510753"/>
                    <a:gd name="connsiteX50" fmla="*/ 81503 w 609615"/>
                    <a:gd name="connsiteY50" fmla="*/ 134921 h 510753"/>
                    <a:gd name="connsiteX51" fmla="*/ 91170 w 609615"/>
                    <a:gd name="connsiteY51" fmla="*/ 119739 h 510753"/>
                    <a:gd name="connsiteX52" fmla="*/ 95591 w 609615"/>
                    <a:gd name="connsiteY52" fmla="*/ 95554 h 510753"/>
                    <a:gd name="connsiteX53" fmla="*/ 67686 w 609615"/>
                    <a:gd name="connsiteY53" fmla="*/ 130042 h 510753"/>
                    <a:gd name="connsiteX54" fmla="*/ 67686 w 609615"/>
                    <a:gd name="connsiteY54" fmla="*/ 157679 h 510753"/>
                    <a:gd name="connsiteX55" fmla="*/ 84313 w 609615"/>
                    <a:gd name="connsiteY55" fmla="*/ 174168 h 510753"/>
                    <a:gd name="connsiteX56" fmla="*/ 153379 w 609615"/>
                    <a:gd name="connsiteY56" fmla="*/ 174168 h 510753"/>
                    <a:gd name="connsiteX57" fmla="*/ 169890 w 609615"/>
                    <a:gd name="connsiteY57" fmla="*/ 157562 h 510753"/>
                    <a:gd name="connsiteX58" fmla="*/ 169890 w 609615"/>
                    <a:gd name="connsiteY58" fmla="*/ 112043 h 510753"/>
                    <a:gd name="connsiteX59" fmla="*/ 100359 w 609615"/>
                    <a:gd name="connsiteY59" fmla="*/ 95554 h 510753"/>
                    <a:gd name="connsiteX60" fmla="*/ 305807 w 609615"/>
                    <a:gd name="connsiteY60" fmla="*/ 35565 h 510753"/>
                    <a:gd name="connsiteX61" fmla="*/ 415442 w 609615"/>
                    <a:gd name="connsiteY61" fmla="*/ 35565 h 510753"/>
                    <a:gd name="connsiteX62" fmla="*/ 433695 w 609615"/>
                    <a:gd name="connsiteY62" fmla="*/ 53792 h 510753"/>
                    <a:gd name="connsiteX63" fmla="*/ 415442 w 609615"/>
                    <a:gd name="connsiteY63" fmla="*/ 72018 h 510753"/>
                    <a:gd name="connsiteX64" fmla="*/ 324060 w 609615"/>
                    <a:gd name="connsiteY64" fmla="*/ 72018 h 510753"/>
                    <a:gd name="connsiteX65" fmla="*/ 324060 w 609615"/>
                    <a:gd name="connsiteY65" fmla="*/ 237103 h 510753"/>
                    <a:gd name="connsiteX66" fmla="*/ 415442 w 609615"/>
                    <a:gd name="connsiteY66" fmla="*/ 237103 h 510753"/>
                    <a:gd name="connsiteX67" fmla="*/ 433695 w 609615"/>
                    <a:gd name="connsiteY67" fmla="*/ 255330 h 510753"/>
                    <a:gd name="connsiteX68" fmla="*/ 415442 w 609615"/>
                    <a:gd name="connsiteY68" fmla="*/ 273556 h 510753"/>
                    <a:gd name="connsiteX69" fmla="*/ 324060 w 609615"/>
                    <a:gd name="connsiteY69" fmla="*/ 273556 h 510753"/>
                    <a:gd name="connsiteX70" fmla="*/ 324060 w 609615"/>
                    <a:gd name="connsiteY70" fmla="*/ 469290 h 510753"/>
                    <a:gd name="connsiteX71" fmla="*/ 415442 w 609615"/>
                    <a:gd name="connsiteY71" fmla="*/ 469290 h 510753"/>
                    <a:gd name="connsiteX72" fmla="*/ 433695 w 609615"/>
                    <a:gd name="connsiteY72" fmla="*/ 487516 h 510753"/>
                    <a:gd name="connsiteX73" fmla="*/ 415442 w 609615"/>
                    <a:gd name="connsiteY73" fmla="*/ 505743 h 510753"/>
                    <a:gd name="connsiteX74" fmla="*/ 305807 w 609615"/>
                    <a:gd name="connsiteY74" fmla="*/ 505743 h 510753"/>
                    <a:gd name="connsiteX75" fmla="*/ 287554 w 609615"/>
                    <a:gd name="connsiteY75" fmla="*/ 487516 h 510753"/>
                    <a:gd name="connsiteX76" fmla="*/ 287554 w 609615"/>
                    <a:gd name="connsiteY76" fmla="*/ 53792 h 510753"/>
                    <a:gd name="connsiteX77" fmla="*/ 305807 w 609615"/>
                    <a:gd name="connsiteY77" fmla="*/ 35565 h 510753"/>
                    <a:gd name="connsiteX78" fmla="*/ 117102 w 609615"/>
                    <a:gd name="connsiteY78" fmla="*/ 32037 h 510753"/>
                    <a:gd name="connsiteX79" fmla="*/ 179890 w 609615"/>
                    <a:gd name="connsiteY79" fmla="*/ 108676 h 510753"/>
                    <a:gd name="connsiteX80" fmla="*/ 178262 w 609615"/>
                    <a:gd name="connsiteY80" fmla="*/ 109373 h 510753"/>
                    <a:gd name="connsiteX81" fmla="*/ 178262 w 609615"/>
                    <a:gd name="connsiteY81" fmla="*/ 157679 h 510753"/>
                    <a:gd name="connsiteX82" fmla="*/ 153379 w 609615"/>
                    <a:gd name="connsiteY82" fmla="*/ 182412 h 510753"/>
                    <a:gd name="connsiteX83" fmla="*/ 84313 w 609615"/>
                    <a:gd name="connsiteY83" fmla="*/ 182412 h 510753"/>
                    <a:gd name="connsiteX84" fmla="*/ 59430 w 609615"/>
                    <a:gd name="connsiteY84" fmla="*/ 157562 h 510753"/>
                    <a:gd name="connsiteX85" fmla="*/ 59430 w 609615"/>
                    <a:gd name="connsiteY85" fmla="*/ 133642 h 510753"/>
                    <a:gd name="connsiteX86" fmla="*/ 55593 w 609615"/>
                    <a:gd name="connsiteY86" fmla="*/ 134803 h 510753"/>
                    <a:gd name="connsiteX87" fmla="*/ 117102 w 609615"/>
                    <a:gd name="connsiteY87" fmla="*/ 32037 h 510753"/>
                    <a:gd name="connsiteX88" fmla="*/ 543107 w 609615"/>
                    <a:gd name="connsiteY88" fmla="*/ 0 h 510753"/>
                    <a:gd name="connsiteX89" fmla="*/ 599948 w 609615"/>
                    <a:gd name="connsiteY89" fmla="*/ 56770 h 510753"/>
                    <a:gd name="connsiteX90" fmla="*/ 543107 w 609615"/>
                    <a:gd name="connsiteY90" fmla="*/ 113540 h 510753"/>
                    <a:gd name="connsiteX91" fmla="*/ 486266 w 609615"/>
                    <a:gd name="connsiteY91" fmla="*/ 56770 h 510753"/>
                    <a:gd name="connsiteX92" fmla="*/ 543107 w 609615"/>
                    <a:gd name="connsiteY92" fmla="*/ 0 h 510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609615" h="510753">
                      <a:moveTo>
                        <a:pt x="552739" y="397213"/>
                      </a:moveTo>
                      <a:cubicBezTo>
                        <a:pt x="584151" y="397213"/>
                        <a:pt x="609615" y="422630"/>
                        <a:pt x="609615" y="453983"/>
                      </a:cubicBezTo>
                      <a:cubicBezTo>
                        <a:pt x="609615" y="485336"/>
                        <a:pt x="584151" y="510753"/>
                        <a:pt x="552739" y="510753"/>
                      </a:cubicBezTo>
                      <a:cubicBezTo>
                        <a:pt x="521327" y="510753"/>
                        <a:pt x="495863" y="485336"/>
                        <a:pt x="495863" y="453983"/>
                      </a:cubicBezTo>
                      <a:cubicBezTo>
                        <a:pt x="495863" y="422630"/>
                        <a:pt x="521327" y="397213"/>
                        <a:pt x="552739" y="397213"/>
                      </a:cubicBezTo>
                      <a:close/>
                      <a:moveTo>
                        <a:pt x="547870" y="198571"/>
                      </a:moveTo>
                      <a:cubicBezTo>
                        <a:pt x="579282" y="198571"/>
                        <a:pt x="604746" y="223988"/>
                        <a:pt x="604746" y="255341"/>
                      </a:cubicBezTo>
                      <a:cubicBezTo>
                        <a:pt x="604746" y="286694"/>
                        <a:pt x="579282" y="312111"/>
                        <a:pt x="547870" y="312111"/>
                      </a:cubicBezTo>
                      <a:cubicBezTo>
                        <a:pt x="516458" y="312111"/>
                        <a:pt x="490994" y="286694"/>
                        <a:pt x="490994" y="255341"/>
                      </a:cubicBezTo>
                      <a:cubicBezTo>
                        <a:pt x="490994" y="223988"/>
                        <a:pt x="516458" y="198571"/>
                        <a:pt x="547870" y="198571"/>
                      </a:cubicBezTo>
                      <a:close/>
                      <a:moveTo>
                        <a:pt x="119644" y="191797"/>
                      </a:moveTo>
                      <a:lnTo>
                        <a:pt x="127891" y="196674"/>
                      </a:lnTo>
                      <a:lnTo>
                        <a:pt x="121502" y="203292"/>
                      </a:lnTo>
                      <a:lnTo>
                        <a:pt x="129982" y="212233"/>
                      </a:lnTo>
                      <a:lnTo>
                        <a:pt x="122664" y="226050"/>
                      </a:lnTo>
                      <a:cubicBezTo>
                        <a:pt x="120573" y="230114"/>
                        <a:pt x="117321" y="229998"/>
                        <a:pt x="115462" y="225702"/>
                      </a:cubicBezTo>
                      <a:lnTo>
                        <a:pt x="109306" y="211652"/>
                      </a:lnTo>
                      <a:lnTo>
                        <a:pt x="117669" y="203176"/>
                      </a:lnTo>
                      <a:lnTo>
                        <a:pt x="111513" y="196441"/>
                      </a:lnTo>
                      <a:close/>
                      <a:moveTo>
                        <a:pt x="88250" y="191374"/>
                      </a:moveTo>
                      <a:lnTo>
                        <a:pt x="111272" y="231774"/>
                      </a:lnTo>
                      <a:cubicBezTo>
                        <a:pt x="113597" y="235954"/>
                        <a:pt x="116620" y="238160"/>
                        <a:pt x="119760" y="238160"/>
                      </a:cubicBezTo>
                      <a:cubicBezTo>
                        <a:pt x="123015" y="238160"/>
                        <a:pt x="126038" y="235954"/>
                        <a:pt x="128364" y="231891"/>
                      </a:cubicBezTo>
                      <a:lnTo>
                        <a:pt x="152316" y="191490"/>
                      </a:lnTo>
                      <a:lnTo>
                        <a:pt x="195918" y="193812"/>
                      </a:lnTo>
                      <a:cubicBezTo>
                        <a:pt x="207894" y="194392"/>
                        <a:pt x="222195" y="199268"/>
                        <a:pt x="228241" y="204725"/>
                      </a:cubicBezTo>
                      <a:cubicBezTo>
                        <a:pt x="234520" y="210297"/>
                        <a:pt x="239287" y="224112"/>
                        <a:pt x="239287" y="236302"/>
                      </a:cubicBezTo>
                      <a:lnTo>
                        <a:pt x="239287" y="249653"/>
                      </a:lnTo>
                      <a:lnTo>
                        <a:pt x="183360" y="461987"/>
                      </a:lnTo>
                      <a:cubicBezTo>
                        <a:pt x="177663" y="483581"/>
                        <a:pt x="154874" y="501227"/>
                        <a:pt x="132433" y="501227"/>
                      </a:cubicBezTo>
                      <a:lnTo>
                        <a:pt x="122085" y="501227"/>
                      </a:lnTo>
                      <a:cubicBezTo>
                        <a:pt x="99645" y="501227"/>
                        <a:pt x="75925" y="483929"/>
                        <a:pt x="68949" y="462568"/>
                      </a:cubicBezTo>
                      <a:lnTo>
                        <a:pt x="0" y="249769"/>
                      </a:lnTo>
                      <a:lnTo>
                        <a:pt x="0" y="236302"/>
                      </a:lnTo>
                      <a:cubicBezTo>
                        <a:pt x="0" y="224112"/>
                        <a:pt x="4883" y="210297"/>
                        <a:pt x="11046" y="204725"/>
                      </a:cubicBezTo>
                      <a:cubicBezTo>
                        <a:pt x="17208" y="199268"/>
                        <a:pt x="31393" y="194509"/>
                        <a:pt x="43369" y="193812"/>
                      </a:cubicBezTo>
                      <a:close/>
                      <a:moveTo>
                        <a:pt x="138106" y="151894"/>
                      </a:moveTo>
                      <a:cubicBezTo>
                        <a:pt x="140196" y="151081"/>
                        <a:pt x="142635" y="152127"/>
                        <a:pt x="143448" y="154218"/>
                      </a:cubicBezTo>
                      <a:cubicBezTo>
                        <a:pt x="144377" y="156426"/>
                        <a:pt x="143332" y="158866"/>
                        <a:pt x="141125" y="159679"/>
                      </a:cubicBezTo>
                      <a:cubicBezTo>
                        <a:pt x="131950" y="163281"/>
                        <a:pt x="124286" y="164559"/>
                        <a:pt x="118014" y="164559"/>
                      </a:cubicBezTo>
                      <a:cubicBezTo>
                        <a:pt x="105239" y="164559"/>
                        <a:pt x="98620" y="159330"/>
                        <a:pt x="98271" y="158982"/>
                      </a:cubicBezTo>
                      <a:cubicBezTo>
                        <a:pt x="96529" y="157588"/>
                        <a:pt x="96181" y="154915"/>
                        <a:pt x="97691" y="153172"/>
                      </a:cubicBezTo>
                      <a:cubicBezTo>
                        <a:pt x="99084" y="151430"/>
                        <a:pt x="101639" y="151081"/>
                        <a:pt x="103497" y="152591"/>
                      </a:cubicBezTo>
                      <a:cubicBezTo>
                        <a:pt x="103962" y="152940"/>
                        <a:pt x="114995" y="161073"/>
                        <a:pt x="138106" y="151894"/>
                      </a:cubicBezTo>
                      <a:close/>
                      <a:moveTo>
                        <a:pt x="139648" y="119739"/>
                      </a:moveTo>
                      <a:cubicBezTo>
                        <a:pt x="147918" y="120435"/>
                        <a:pt x="149316" y="134921"/>
                        <a:pt x="149316" y="134921"/>
                      </a:cubicBezTo>
                      <a:lnTo>
                        <a:pt x="129981" y="134921"/>
                      </a:lnTo>
                      <a:cubicBezTo>
                        <a:pt x="129981" y="134921"/>
                        <a:pt x="131379" y="119044"/>
                        <a:pt x="139648" y="119739"/>
                      </a:cubicBezTo>
                      <a:close/>
                      <a:moveTo>
                        <a:pt x="91170" y="119739"/>
                      </a:moveTo>
                      <a:cubicBezTo>
                        <a:pt x="99440" y="120435"/>
                        <a:pt x="100838" y="134921"/>
                        <a:pt x="100838" y="134921"/>
                      </a:cubicBezTo>
                      <a:lnTo>
                        <a:pt x="81503" y="134921"/>
                      </a:lnTo>
                      <a:cubicBezTo>
                        <a:pt x="81503" y="134921"/>
                        <a:pt x="82901" y="119044"/>
                        <a:pt x="91170" y="119739"/>
                      </a:cubicBezTo>
                      <a:close/>
                      <a:moveTo>
                        <a:pt x="95591" y="95554"/>
                      </a:moveTo>
                      <a:cubicBezTo>
                        <a:pt x="92685" y="103451"/>
                        <a:pt x="84429" y="120752"/>
                        <a:pt x="67686" y="130042"/>
                      </a:cubicBezTo>
                      <a:lnTo>
                        <a:pt x="67686" y="157679"/>
                      </a:lnTo>
                      <a:cubicBezTo>
                        <a:pt x="67686" y="166736"/>
                        <a:pt x="75127" y="174168"/>
                        <a:pt x="84313" y="174168"/>
                      </a:cubicBezTo>
                      <a:lnTo>
                        <a:pt x="153379" y="174168"/>
                      </a:lnTo>
                      <a:cubicBezTo>
                        <a:pt x="162449" y="174168"/>
                        <a:pt x="169890" y="166736"/>
                        <a:pt x="169890" y="157562"/>
                      </a:cubicBezTo>
                      <a:lnTo>
                        <a:pt x="169890" y="112043"/>
                      </a:lnTo>
                      <a:cubicBezTo>
                        <a:pt x="153961" y="116340"/>
                        <a:pt x="122102" y="120752"/>
                        <a:pt x="100359" y="95554"/>
                      </a:cubicBezTo>
                      <a:close/>
                      <a:moveTo>
                        <a:pt x="305807" y="35565"/>
                      </a:moveTo>
                      <a:lnTo>
                        <a:pt x="415442" y="35565"/>
                      </a:lnTo>
                      <a:cubicBezTo>
                        <a:pt x="425557" y="35565"/>
                        <a:pt x="433695" y="43692"/>
                        <a:pt x="433695" y="53792"/>
                      </a:cubicBezTo>
                      <a:cubicBezTo>
                        <a:pt x="433695" y="63892"/>
                        <a:pt x="425557" y="72018"/>
                        <a:pt x="415442" y="72018"/>
                      </a:cubicBezTo>
                      <a:lnTo>
                        <a:pt x="324060" y="72018"/>
                      </a:lnTo>
                      <a:lnTo>
                        <a:pt x="324060" y="237103"/>
                      </a:lnTo>
                      <a:lnTo>
                        <a:pt x="415442" y="237103"/>
                      </a:lnTo>
                      <a:cubicBezTo>
                        <a:pt x="425557" y="237103"/>
                        <a:pt x="433695" y="245346"/>
                        <a:pt x="433695" y="255330"/>
                      </a:cubicBezTo>
                      <a:cubicBezTo>
                        <a:pt x="433695" y="265430"/>
                        <a:pt x="425557" y="273556"/>
                        <a:pt x="415442" y="273556"/>
                      </a:cubicBezTo>
                      <a:lnTo>
                        <a:pt x="324060" y="273556"/>
                      </a:lnTo>
                      <a:lnTo>
                        <a:pt x="324060" y="469290"/>
                      </a:lnTo>
                      <a:lnTo>
                        <a:pt x="415442" y="469290"/>
                      </a:lnTo>
                      <a:cubicBezTo>
                        <a:pt x="425557" y="469290"/>
                        <a:pt x="433695" y="477416"/>
                        <a:pt x="433695" y="487516"/>
                      </a:cubicBezTo>
                      <a:cubicBezTo>
                        <a:pt x="433695" y="497617"/>
                        <a:pt x="425557" y="505743"/>
                        <a:pt x="415442" y="505743"/>
                      </a:cubicBezTo>
                      <a:lnTo>
                        <a:pt x="305807" y="505743"/>
                      </a:lnTo>
                      <a:cubicBezTo>
                        <a:pt x="295692" y="505743"/>
                        <a:pt x="287554" y="497617"/>
                        <a:pt x="287554" y="487516"/>
                      </a:cubicBezTo>
                      <a:lnTo>
                        <a:pt x="287554" y="53792"/>
                      </a:lnTo>
                      <a:cubicBezTo>
                        <a:pt x="287554" y="43692"/>
                        <a:pt x="295692" y="35565"/>
                        <a:pt x="305807" y="35565"/>
                      </a:cubicBezTo>
                      <a:close/>
                      <a:moveTo>
                        <a:pt x="117102" y="32037"/>
                      </a:moveTo>
                      <a:cubicBezTo>
                        <a:pt x="195819" y="32037"/>
                        <a:pt x="179890" y="108676"/>
                        <a:pt x="179890" y="108676"/>
                      </a:cubicBezTo>
                      <a:cubicBezTo>
                        <a:pt x="179890" y="108676"/>
                        <a:pt x="179308" y="108908"/>
                        <a:pt x="178262" y="109373"/>
                      </a:cubicBezTo>
                      <a:lnTo>
                        <a:pt x="178262" y="157679"/>
                      </a:lnTo>
                      <a:cubicBezTo>
                        <a:pt x="178262" y="171381"/>
                        <a:pt x="167099" y="182412"/>
                        <a:pt x="153379" y="182412"/>
                      </a:cubicBezTo>
                      <a:lnTo>
                        <a:pt x="84313" y="182412"/>
                      </a:lnTo>
                      <a:cubicBezTo>
                        <a:pt x="70593" y="182412"/>
                        <a:pt x="59430" y="171265"/>
                        <a:pt x="59430" y="157562"/>
                      </a:cubicBezTo>
                      <a:lnTo>
                        <a:pt x="59430" y="133642"/>
                      </a:lnTo>
                      <a:cubicBezTo>
                        <a:pt x="58151" y="134106"/>
                        <a:pt x="56872" y="134571"/>
                        <a:pt x="55593" y="134803"/>
                      </a:cubicBezTo>
                      <a:cubicBezTo>
                        <a:pt x="55593" y="134803"/>
                        <a:pt x="34083" y="32153"/>
                        <a:pt x="117102" y="32037"/>
                      </a:cubicBezTo>
                      <a:close/>
                      <a:moveTo>
                        <a:pt x="543107" y="0"/>
                      </a:moveTo>
                      <a:cubicBezTo>
                        <a:pt x="574499" y="0"/>
                        <a:pt x="599948" y="25417"/>
                        <a:pt x="599948" y="56770"/>
                      </a:cubicBezTo>
                      <a:cubicBezTo>
                        <a:pt x="599948" y="88123"/>
                        <a:pt x="574499" y="113540"/>
                        <a:pt x="543107" y="113540"/>
                      </a:cubicBezTo>
                      <a:cubicBezTo>
                        <a:pt x="511715" y="113540"/>
                        <a:pt x="486266" y="88123"/>
                        <a:pt x="486266" y="56770"/>
                      </a:cubicBezTo>
                      <a:cubicBezTo>
                        <a:pt x="486266" y="25417"/>
                        <a:pt x="511715" y="0"/>
                        <a:pt x="543107" y="0"/>
                      </a:cubicBezTo>
                      <a:close/>
                    </a:path>
                  </a:pathLst>
                </a:custGeom>
                <a:solidFill>
                  <a:schemeClr val="bg1"/>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i="1">
                    <a:solidFill>
                      <a:schemeClr val="tx1"/>
                    </a:solidFill>
                  </a:endParaRPr>
                </a:p>
              </p:txBody>
            </p:sp>
          </p:grpSp>
          <p:grpSp>
            <p:nvGrpSpPr>
              <p:cNvPr id="71" name="iş1ïḋe"/>
              <p:cNvGrpSpPr/>
              <p:nvPr/>
            </p:nvGrpSpPr>
            <p:grpSpPr>
              <a:xfrm>
                <a:off x="1306207" y="1307555"/>
                <a:ext cx="3346474" cy="1346147"/>
                <a:chOff x="1306207" y="1214401"/>
                <a:chExt cx="3346474" cy="1346147"/>
              </a:xfrm>
            </p:grpSpPr>
            <p:sp>
              <p:nvSpPr>
                <p:cNvPr id="51" name="ísḷíḍè"/>
                <p:cNvSpPr txBox="1"/>
                <p:nvPr/>
              </p:nvSpPr>
              <p:spPr>
                <a:xfrm flipH="1">
                  <a:off x="1306207" y="1554668"/>
                  <a:ext cx="3346469" cy="1005880"/>
                </a:xfrm>
                <a:prstGeom prst="rect">
                  <a:avLst/>
                </a:prstGeom>
                <a:noFill/>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100" dirty="0">
                      <a:solidFill>
                        <a:srgbClr val="425B97"/>
                      </a:solidFill>
                    </a:rPr>
                    <a:t>Copy paste fonts. Choose the only option to retain text.</a:t>
                  </a:r>
                  <a:endParaRPr lang="en-US" altLang="zh-CN" sz="1100" dirty="0">
                    <a:solidFill>
                      <a:srgbClr val="425B97"/>
                    </a:solidFill>
                  </a:endParaRPr>
                </a:p>
                <a:p>
                  <a:pPr marL="171450" indent="-171450">
                    <a:lnSpc>
                      <a:spcPct val="150000"/>
                    </a:lnSpc>
                    <a:buFont typeface="Arial" panose="020B0604020202020204" pitchFamily="34" charset="0"/>
                    <a:buChar char="•"/>
                  </a:pPr>
                  <a:r>
                    <a:rPr lang="en-US" altLang="zh-CN" sz="1100" dirty="0">
                      <a:solidFill>
                        <a:srgbClr val="425B97"/>
                      </a:solidFill>
                    </a:rPr>
                    <a:t>……</a:t>
                  </a:r>
                  <a:endParaRPr lang="en-US" altLang="zh-CN" sz="1100" dirty="0">
                    <a:solidFill>
                      <a:srgbClr val="425B97"/>
                    </a:solidFill>
                  </a:endParaRPr>
                </a:p>
              </p:txBody>
            </p:sp>
            <p:sp>
              <p:nvSpPr>
                <p:cNvPr id="52" name="ï$ḻîḋè"/>
                <p:cNvSpPr txBox="1"/>
                <p:nvPr/>
              </p:nvSpPr>
              <p:spPr>
                <a:xfrm flipH="1">
                  <a:off x="1306212" y="1214401"/>
                  <a:ext cx="3346469" cy="340265"/>
                </a:xfrm>
                <a:prstGeom prst="rect">
                  <a:avLst/>
                </a:prstGeom>
                <a:noFill/>
              </p:spPr>
              <p:txBody>
                <a:bodyPr wrap="square" lIns="91440" tIns="45720" rIns="91440" bIns="4572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fontAlgn="t">
                    <a:lnSpc>
                      <a:spcPct val="60000"/>
                    </a:lnSpc>
                  </a:pPr>
                  <a:r>
                    <a:rPr lang="en-US" altLang="zh-CN" sz="2000" baseline="-25000">
                      <a:solidFill>
                        <a:srgbClr val="425B97"/>
                      </a:solidFill>
                      <a:latin typeface="思源黑体 CN Medium" panose="020B0600000000000000" charset="-122"/>
                      <a:ea typeface="思源黑体 CN Medium" panose="020B0600000000000000" charset="-122"/>
                      <a:cs typeface="思源黑体 CN Normal" panose="020B0400000000000000" charset="-122"/>
                      <a:sym typeface="+mn-ea"/>
                    </a:rPr>
                    <a:t>01.</a:t>
                  </a:r>
                  <a:r>
                    <a:rPr lang="zh-CN" altLang="en-US" sz="2000" baseline="-25000">
                      <a:solidFill>
                        <a:srgbClr val="425B97"/>
                      </a:solidFill>
                      <a:latin typeface="思源黑体 CN Medium" panose="020B0600000000000000" charset="-122"/>
                      <a:ea typeface="思源黑体 CN Medium" panose="020B0600000000000000" charset="-122"/>
                      <a:cs typeface="思源黑体 CN Normal" panose="020B0400000000000000" charset="-122"/>
                      <a:sym typeface="+mn-ea"/>
                    </a:rPr>
                    <a:t>研究方向与效果发展</a:t>
                  </a:r>
                  <a:endParaRPr lang="zh-CN" altLang="en-US" sz="2000" b="1" baseline="-25000" dirty="0">
                    <a:solidFill>
                      <a:srgbClr val="425B97"/>
                    </a:solidFill>
                    <a:latin typeface="思源黑体 CN Medium" panose="020B0600000000000000" charset="-122"/>
                    <a:ea typeface="思源黑体 CN Medium" panose="020B0600000000000000" charset="-122"/>
                    <a:cs typeface="思源黑体 CN Normal" panose="020B0400000000000000" charset="-122"/>
                    <a:sym typeface="+mn-ea"/>
                  </a:endParaRPr>
                </a:p>
              </p:txBody>
            </p:sp>
          </p:grpSp>
        </p:grpSp>
        <p:grpSp>
          <p:nvGrpSpPr>
            <p:cNvPr id="85" name="iślîḋê"/>
            <p:cNvGrpSpPr/>
            <p:nvPr/>
          </p:nvGrpSpPr>
          <p:grpSpPr>
            <a:xfrm>
              <a:off x="673100" y="3195597"/>
              <a:ext cx="535550" cy="535550"/>
              <a:chOff x="673100" y="3195597"/>
              <a:chExt cx="535550" cy="535550"/>
            </a:xfrm>
          </p:grpSpPr>
          <p:sp>
            <p:nvSpPr>
              <p:cNvPr id="78" name="íşļíďé"/>
              <p:cNvSpPr/>
              <p:nvPr/>
            </p:nvSpPr>
            <p:spPr>
              <a:xfrm>
                <a:off x="673100" y="3195597"/>
                <a:ext cx="535550" cy="535550"/>
              </a:xfrm>
              <a:prstGeom prst="ellipse">
                <a:avLst/>
              </a:prstGeom>
              <a:solidFill>
                <a:srgbClr val="425B97"/>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id-ID"/>
              </a:p>
            </p:txBody>
          </p:sp>
          <p:sp>
            <p:nvSpPr>
              <p:cNvPr id="84" name="ïSḻïḑe"/>
              <p:cNvSpPr/>
              <p:nvPr/>
            </p:nvSpPr>
            <p:spPr>
              <a:xfrm>
                <a:off x="797024" y="3306670"/>
                <a:ext cx="287706" cy="31340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556973" h="606722">
                    <a:moveTo>
                      <a:pt x="480190" y="505602"/>
                    </a:moveTo>
                    <a:cubicBezTo>
                      <a:pt x="522897" y="505602"/>
                      <a:pt x="556973" y="537147"/>
                      <a:pt x="556973" y="556162"/>
                    </a:cubicBezTo>
                    <a:lnTo>
                      <a:pt x="556439" y="586996"/>
                    </a:lnTo>
                    <a:cubicBezTo>
                      <a:pt x="556261" y="597925"/>
                      <a:pt x="547364" y="606722"/>
                      <a:pt x="536420" y="606722"/>
                    </a:cubicBezTo>
                    <a:lnTo>
                      <a:pt x="425206" y="606722"/>
                    </a:lnTo>
                    <a:cubicBezTo>
                      <a:pt x="414173" y="606722"/>
                      <a:pt x="405187" y="597748"/>
                      <a:pt x="405187" y="586640"/>
                    </a:cubicBezTo>
                    <a:lnTo>
                      <a:pt x="405187" y="556162"/>
                    </a:lnTo>
                    <a:cubicBezTo>
                      <a:pt x="405187" y="537147"/>
                      <a:pt x="437573" y="505602"/>
                      <a:pt x="480190" y="505602"/>
                    </a:cubicBezTo>
                    <a:close/>
                    <a:moveTo>
                      <a:pt x="277711" y="505602"/>
                    </a:moveTo>
                    <a:cubicBezTo>
                      <a:pt x="320343" y="505602"/>
                      <a:pt x="354520" y="537147"/>
                      <a:pt x="354520" y="556162"/>
                    </a:cubicBezTo>
                    <a:lnTo>
                      <a:pt x="353986" y="586996"/>
                    </a:lnTo>
                    <a:cubicBezTo>
                      <a:pt x="353808" y="597925"/>
                      <a:pt x="344908" y="606722"/>
                      <a:pt x="333960" y="606722"/>
                    </a:cubicBezTo>
                    <a:lnTo>
                      <a:pt x="222619" y="606722"/>
                    </a:lnTo>
                    <a:cubicBezTo>
                      <a:pt x="211582" y="606722"/>
                      <a:pt x="202593" y="597748"/>
                      <a:pt x="202593" y="586640"/>
                    </a:cubicBezTo>
                    <a:lnTo>
                      <a:pt x="202593" y="556162"/>
                    </a:lnTo>
                    <a:cubicBezTo>
                      <a:pt x="202593" y="537147"/>
                      <a:pt x="234990" y="505602"/>
                      <a:pt x="277711" y="505602"/>
                    </a:cubicBezTo>
                    <a:close/>
                    <a:moveTo>
                      <a:pt x="75118" y="505602"/>
                    </a:moveTo>
                    <a:cubicBezTo>
                      <a:pt x="117839" y="505602"/>
                      <a:pt x="151927" y="537147"/>
                      <a:pt x="151927" y="556162"/>
                    </a:cubicBezTo>
                    <a:lnTo>
                      <a:pt x="151393" y="586996"/>
                    </a:lnTo>
                    <a:cubicBezTo>
                      <a:pt x="151215" y="597925"/>
                      <a:pt x="142315" y="606722"/>
                      <a:pt x="131367" y="606722"/>
                    </a:cubicBezTo>
                    <a:lnTo>
                      <a:pt x="20115" y="606722"/>
                    </a:lnTo>
                    <a:cubicBezTo>
                      <a:pt x="8989" y="606722"/>
                      <a:pt x="0" y="597748"/>
                      <a:pt x="0" y="586640"/>
                    </a:cubicBezTo>
                    <a:lnTo>
                      <a:pt x="0" y="556162"/>
                    </a:lnTo>
                    <a:cubicBezTo>
                      <a:pt x="0" y="537147"/>
                      <a:pt x="32486" y="505602"/>
                      <a:pt x="75118" y="505602"/>
                    </a:cubicBezTo>
                    <a:close/>
                    <a:moveTo>
                      <a:pt x="481080" y="379219"/>
                    </a:moveTo>
                    <a:cubicBezTo>
                      <a:pt x="509043" y="379219"/>
                      <a:pt x="531711" y="401840"/>
                      <a:pt x="531711" y="429744"/>
                    </a:cubicBezTo>
                    <a:cubicBezTo>
                      <a:pt x="531711" y="457648"/>
                      <a:pt x="509043" y="480269"/>
                      <a:pt x="481080" y="480269"/>
                    </a:cubicBezTo>
                    <a:cubicBezTo>
                      <a:pt x="453117" y="480269"/>
                      <a:pt x="430449" y="457648"/>
                      <a:pt x="430449" y="429744"/>
                    </a:cubicBezTo>
                    <a:cubicBezTo>
                      <a:pt x="430449" y="401840"/>
                      <a:pt x="453117" y="379219"/>
                      <a:pt x="481080" y="379219"/>
                    </a:cubicBezTo>
                    <a:close/>
                    <a:moveTo>
                      <a:pt x="278522" y="379219"/>
                    </a:moveTo>
                    <a:cubicBezTo>
                      <a:pt x="306465" y="379219"/>
                      <a:pt x="329118" y="401840"/>
                      <a:pt x="329118" y="429744"/>
                    </a:cubicBezTo>
                    <a:cubicBezTo>
                      <a:pt x="329118" y="457648"/>
                      <a:pt x="306465" y="480269"/>
                      <a:pt x="278522" y="480269"/>
                    </a:cubicBezTo>
                    <a:cubicBezTo>
                      <a:pt x="250579" y="480269"/>
                      <a:pt x="227926" y="457648"/>
                      <a:pt x="227926" y="429744"/>
                    </a:cubicBezTo>
                    <a:cubicBezTo>
                      <a:pt x="227926" y="401840"/>
                      <a:pt x="250579" y="379219"/>
                      <a:pt x="278522" y="379219"/>
                    </a:cubicBezTo>
                    <a:close/>
                    <a:moveTo>
                      <a:pt x="76035" y="379219"/>
                    </a:moveTo>
                    <a:cubicBezTo>
                      <a:pt x="103998" y="379219"/>
                      <a:pt x="126666" y="401840"/>
                      <a:pt x="126666" y="429744"/>
                    </a:cubicBezTo>
                    <a:cubicBezTo>
                      <a:pt x="126666" y="457648"/>
                      <a:pt x="103998" y="480269"/>
                      <a:pt x="76035" y="480269"/>
                    </a:cubicBezTo>
                    <a:cubicBezTo>
                      <a:pt x="48072" y="480269"/>
                      <a:pt x="25404" y="457648"/>
                      <a:pt x="25404" y="429744"/>
                    </a:cubicBezTo>
                    <a:cubicBezTo>
                      <a:pt x="25404" y="401840"/>
                      <a:pt x="48072" y="379219"/>
                      <a:pt x="76035" y="379219"/>
                    </a:cubicBezTo>
                    <a:close/>
                    <a:moveTo>
                      <a:pt x="353886" y="80445"/>
                    </a:moveTo>
                    <a:lnTo>
                      <a:pt x="360298" y="80445"/>
                    </a:lnTo>
                    <a:cubicBezTo>
                      <a:pt x="362435" y="80445"/>
                      <a:pt x="364216" y="80712"/>
                      <a:pt x="365552" y="81424"/>
                    </a:cubicBezTo>
                    <a:cubicBezTo>
                      <a:pt x="366888" y="82136"/>
                      <a:pt x="367956" y="82936"/>
                      <a:pt x="368669" y="84004"/>
                    </a:cubicBezTo>
                    <a:cubicBezTo>
                      <a:pt x="369381" y="84982"/>
                      <a:pt x="369916" y="86139"/>
                      <a:pt x="370183" y="87206"/>
                    </a:cubicBezTo>
                    <a:cubicBezTo>
                      <a:pt x="370361" y="88363"/>
                      <a:pt x="370539" y="89341"/>
                      <a:pt x="370539" y="90142"/>
                    </a:cubicBezTo>
                    <a:cubicBezTo>
                      <a:pt x="370539" y="92277"/>
                      <a:pt x="370272" y="94145"/>
                      <a:pt x="369738" y="95569"/>
                    </a:cubicBezTo>
                    <a:cubicBezTo>
                      <a:pt x="369203" y="96992"/>
                      <a:pt x="368491" y="98149"/>
                      <a:pt x="367600" y="98949"/>
                    </a:cubicBezTo>
                    <a:cubicBezTo>
                      <a:pt x="366799" y="99750"/>
                      <a:pt x="365819" y="100373"/>
                      <a:pt x="364840" y="100728"/>
                    </a:cubicBezTo>
                    <a:cubicBezTo>
                      <a:pt x="363860" y="101084"/>
                      <a:pt x="362791" y="101262"/>
                      <a:pt x="361723" y="101262"/>
                    </a:cubicBezTo>
                    <a:lnTo>
                      <a:pt x="353886" y="101262"/>
                    </a:lnTo>
                    <a:close/>
                    <a:moveTo>
                      <a:pt x="288104" y="75802"/>
                    </a:moveTo>
                    <a:lnTo>
                      <a:pt x="288104" y="81667"/>
                    </a:lnTo>
                    <a:lnTo>
                      <a:pt x="303770" y="81667"/>
                    </a:lnTo>
                    <a:lnTo>
                      <a:pt x="303770" y="128321"/>
                    </a:lnTo>
                    <a:lnTo>
                      <a:pt x="312404" y="128321"/>
                    </a:lnTo>
                    <a:lnTo>
                      <a:pt x="312404" y="81667"/>
                    </a:lnTo>
                    <a:lnTo>
                      <a:pt x="328159" y="81667"/>
                    </a:lnTo>
                    <a:lnTo>
                      <a:pt x="328159" y="75802"/>
                    </a:lnTo>
                    <a:close/>
                    <a:moveTo>
                      <a:pt x="233896" y="75802"/>
                    </a:moveTo>
                    <a:lnTo>
                      <a:pt x="233896" y="81667"/>
                    </a:lnTo>
                    <a:lnTo>
                      <a:pt x="249562" y="81667"/>
                    </a:lnTo>
                    <a:lnTo>
                      <a:pt x="249562" y="128321"/>
                    </a:lnTo>
                    <a:lnTo>
                      <a:pt x="258196" y="128321"/>
                    </a:lnTo>
                    <a:lnTo>
                      <a:pt x="258196" y="81667"/>
                    </a:lnTo>
                    <a:lnTo>
                      <a:pt x="273951" y="81667"/>
                    </a:lnTo>
                    <a:lnTo>
                      <a:pt x="273951" y="75802"/>
                    </a:lnTo>
                    <a:close/>
                    <a:moveTo>
                      <a:pt x="183516" y="75802"/>
                    </a:moveTo>
                    <a:lnTo>
                      <a:pt x="183516" y="128321"/>
                    </a:lnTo>
                    <a:lnTo>
                      <a:pt x="192239" y="128321"/>
                    </a:lnTo>
                    <a:lnTo>
                      <a:pt x="192239" y="104683"/>
                    </a:lnTo>
                    <a:lnTo>
                      <a:pt x="215026" y="104683"/>
                    </a:lnTo>
                    <a:lnTo>
                      <a:pt x="215026" y="128321"/>
                    </a:lnTo>
                    <a:lnTo>
                      <a:pt x="223571" y="128321"/>
                    </a:lnTo>
                    <a:lnTo>
                      <a:pt x="223571" y="75802"/>
                    </a:lnTo>
                    <a:lnTo>
                      <a:pt x="215026" y="75802"/>
                    </a:lnTo>
                    <a:lnTo>
                      <a:pt x="215026" y="98818"/>
                    </a:lnTo>
                    <a:lnTo>
                      <a:pt x="192239" y="98818"/>
                    </a:lnTo>
                    <a:lnTo>
                      <a:pt x="192239" y="75802"/>
                    </a:lnTo>
                    <a:close/>
                    <a:moveTo>
                      <a:pt x="345338" y="73935"/>
                    </a:moveTo>
                    <a:lnTo>
                      <a:pt x="345338" y="126366"/>
                    </a:lnTo>
                    <a:lnTo>
                      <a:pt x="353883" y="126366"/>
                    </a:lnTo>
                    <a:lnTo>
                      <a:pt x="353883" y="107438"/>
                    </a:lnTo>
                    <a:lnTo>
                      <a:pt x="360203" y="107438"/>
                    </a:lnTo>
                    <a:cubicBezTo>
                      <a:pt x="362962" y="107438"/>
                      <a:pt x="365544" y="107083"/>
                      <a:pt x="367769" y="106283"/>
                    </a:cubicBezTo>
                    <a:cubicBezTo>
                      <a:pt x="370083" y="105394"/>
                      <a:pt x="372041" y="104328"/>
                      <a:pt x="373644" y="102817"/>
                    </a:cubicBezTo>
                    <a:cubicBezTo>
                      <a:pt x="375246" y="101306"/>
                      <a:pt x="376492" y="99529"/>
                      <a:pt x="377382" y="97396"/>
                    </a:cubicBezTo>
                    <a:cubicBezTo>
                      <a:pt x="378361" y="95264"/>
                      <a:pt x="378717" y="92775"/>
                      <a:pt x="378717" y="90109"/>
                    </a:cubicBezTo>
                    <a:cubicBezTo>
                      <a:pt x="378717" y="87621"/>
                      <a:pt x="378183" y="85400"/>
                      <a:pt x="377115" y="83356"/>
                    </a:cubicBezTo>
                    <a:cubicBezTo>
                      <a:pt x="376136" y="81312"/>
                      <a:pt x="374712" y="79623"/>
                      <a:pt x="372932" y="78201"/>
                    </a:cubicBezTo>
                    <a:cubicBezTo>
                      <a:pt x="371240" y="76779"/>
                      <a:pt x="369282" y="75713"/>
                      <a:pt x="367057" y="75002"/>
                    </a:cubicBezTo>
                    <a:cubicBezTo>
                      <a:pt x="364921" y="74291"/>
                      <a:pt x="362695" y="73935"/>
                      <a:pt x="360381" y="73935"/>
                    </a:cubicBezTo>
                    <a:close/>
                    <a:moveTo>
                      <a:pt x="177285" y="0"/>
                    </a:moveTo>
                    <a:lnTo>
                      <a:pt x="379785" y="0"/>
                    </a:lnTo>
                    <a:cubicBezTo>
                      <a:pt x="435684" y="0"/>
                      <a:pt x="481080" y="45321"/>
                      <a:pt x="481080" y="101129"/>
                    </a:cubicBezTo>
                    <a:cubicBezTo>
                      <a:pt x="481080" y="156847"/>
                      <a:pt x="435684" y="202257"/>
                      <a:pt x="379785" y="202257"/>
                    </a:cubicBezTo>
                    <a:lnTo>
                      <a:pt x="303859" y="202257"/>
                    </a:lnTo>
                    <a:lnTo>
                      <a:pt x="303859" y="227495"/>
                    </a:lnTo>
                    <a:lnTo>
                      <a:pt x="481080" y="227495"/>
                    </a:lnTo>
                    <a:cubicBezTo>
                      <a:pt x="495055" y="227495"/>
                      <a:pt x="506448" y="238781"/>
                      <a:pt x="506448" y="252732"/>
                    </a:cubicBezTo>
                    <a:lnTo>
                      <a:pt x="506448" y="303297"/>
                    </a:lnTo>
                    <a:cubicBezTo>
                      <a:pt x="506448" y="317249"/>
                      <a:pt x="495055" y="328623"/>
                      <a:pt x="481080" y="328623"/>
                    </a:cubicBezTo>
                    <a:cubicBezTo>
                      <a:pt x="467105" y="328623"/>
                      <a:pt x="455801" y="317249"/>
                      <a:pt x="455801" y="303297"/>
                    </a:cubicBezTo>
                    <a:lnTo>
                      <a:pt x="455801" y="278059"/>
                    </a:lnTo>
                    <a:lnTo>
                      <a:pt x="303859" y="278059"/>
                    </a:lnTo>
                    <a:lnTo>
                      <a:pt x="303859" y="303297"/>
                    </a:lnTo>
                    <a:cubicBezTo>
                      <a:pt x="303859" y="317249"/>
                      <a:pt x="292555" y="328623"/>
                      <a:pt x="278580" y="328623"/>
                    </a:cubicBezTo>
                    <a:cubicBezTo>
                      <a:pt x="264516" y="328623"/>
                      <a:pt x="253212" y="317249"/>
                      <a:pt x="253212" y="303297"/>
                    </a:cubicBezTo>
                    <a:lnTo>
                      <a:pt x="253212" y="278059"/>
                    </a:lnTo>
                    <a:lnTo>
                      <a:pt x="102160" y="278059"/>
                    </a:lnTo>
                    <a:lnTo>
                      <a:pt x="102160" y="303297"/>
                    </a:lnTo>
                    <a:cubicBezTo>
                      <a:pt x="102160" y="317249"/>
                      <a:pt x="90856" y="328623"/>
                      <a:pt x="76881" y="328623"/>
                    </a:cubicBezTo>
                    <a:cubicBezTo>
                      <a:pt x="62817" y="328623"/>
                      <a:pt x="51513" y="317249"/>
                      <a:pt x="51513" y="303297"/>
                    </a:cubicBezTo>
                    <a:lnTo>
                      <a:pt x="51513" y="252732"/>
                    </a:lnTo>
                    <a:cubicBezTo>
                      <a:pt x="51513" y="238781"/>
                      <a:pt x="62817" y="227495"/>
                      <a:pt x="76881" y="227495"/>
                    </a:cubicBezTo>
                    <a:lnTo>
                      <a:pt x="253212" y="227495"/>
                    </a:lnTo>
                    <a:lnTo>
                      <a:pt x="253212" y="202257"/>
                    </a:lnTo>
                    <a:lnTo>
                      <a:pt x="177285" y="202257"/>
                    </a:lnTo>
                    <a:cubicBezTo>
                      <a:pt x="121387" y="202257"/>
                      <a:pt x="75991" y="156847"/>
                      <a:pt x="75991" y="101129"/>
                    </a:cubicBezTo>
                    <a:cubicBezTo>
                      <a:pt x="75991" y="45321"/>
                      <a:pt x="121387" y="0"/>
                      <a:pt x="177285" y="0"/>
                    </a:cubicBezTo>
                    <a:close/>
                  </a:path>
                </a:pathLst>
              </a:custGeom>
              <a:solidFill>
                <a:schemeClr val="bg1"/>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i="1">
                  <a:solidFill>
                    <a:schemeClr val="tx1"/>
                  </a:solidFill>
                </a:endParaRPr>
              </a:p>
            </p:txBody>
          </p:sp>
        </p:grpSp>
        <p:cxnSp>
          <p:nvCxnSpPr>
            <p:cNvPr id="82" name="直接连接符 81"/>
            <p:cNvCxnSpPr/>
            <p:nvPr/>
          </p:nvCxnSpPr>
          <p:spPr>
            <a:xfrm>
              <a:off x="669925" y="2839583"/>
              <a:ext cx="3695887" cy="0"/>
            </a:xfrm>
            <a:prstGeom prst="line">
              <a:avLst/>
            </a:prstGeom>
            <a:ln w="3175" cap="rnd">
              <a:solidFill>
                <a:srgbClr val="425B97"/>
              </a:solidFill>
              <a:round/>
            </a:ln>
          </p:spPr>
          <p:style>
            <a:lnRef idx="1">
              <a:schemeClr val="accent1"/>
            </a:lnRef>
            <a:fillRef idx="0">
              <a:schemeClr val="accent1"/>
            </a:fillRef>
            <a:effectRef idx="0">
              <a:schemeClr val="accent1"/>
            </a:effectRef>
            <a:fontRef idx="minor">
              <a:schemeClr val="tx1"/>
            </a:fontRef>
          </p:style>
        </p:cxnSp>
        <p:grpSp>
          <p:nvGrpSpPr>
            <p:cNvPr id="18" name="îṣlîďè"/>
            <p:cNvGrpSpPr/>
            <p:nvPr/>
          </p:nvGrpSpPr>
          <p:grpSpPr>
            <a:xfrm>
              <a:off x="8284464" y="2561822"/>
              <a:ext cx="1531193" cy="3584978"/>
              <a:chOff x="8284464" y="2561822"/>
              <a:chExt cx="1531193" cy="3584978"/>
            </a:xfrm>
          </p:grpSpPr>
          <p:grpSp>
            <p:nvGrpSpPr>
              <p:cNvPr id="107" name="ïṩḷîḍe"/>
              <p:cNvGrpSpPr/>
              <p:nvPr/>
            </p:nvGrpSpPr>
            <p:grpSpPr>
              <a:xfrm>
                <a:off x="8284464" y="4769812"/>
                <a:ext cx="1531193" cy="1376988"/>
                <a:chOff x="8284464" y="4769812"/>
                <a:chExt cx="1531193" cy="1376988"/>
              </a:xfrm>
            </p:grpSpPr>
            <p:sp>
              <p:nvSpPr>
                <p:cNvPr id="102" name="îṣḷîḍè"/>
                <p:cNvSpPr txBox="1"/>
                <p:nvPr/>
              </p:nvSpPr>
              <p:spPr>
                <a:xfrm>
                  <a:off x="8284464" y="4769812"/>
                  <a:ext cx="1531193" cy="446696"/>
                </a:xfrm>
                <a:prstGeom prst="rect">
                  <a:avLst/>
                </a:prstGeom>
                <a:noFill/>
              </p:spPr>
              <p:txBody>
                <a:bodyPr wrap="square" lIns="91440" tIns="45720" rIns="91440" bIns="45720" rtlCol="0" anchor="ctr">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baseline="-25000">
                      <a:solidFill>
                        <a:schemeClr val="bg1"/>
                      </a:solidFill>
                      <a:latin typeface="思源黑体 CN Medium" panose="020B0600000000000000" charset="-122"/>
                      <a:ea typeface="思源黑体 CN Medium" panose="020B0600000000000000" charset="-122"/>
                      <a:cs typeface="思源黑体 CN Normal" panose="020B0400000000000000" charset="-122"/>
                      <a:sym typeface="+mn-ea"/>
                    </a:rPr>
                    <a:t>研究方向与效果发展</a:t>
                  </a:r>
                  <a:endParaRPr lang="zh-CN" altLang="en-US" b="1" baseline="-25000" dirty="0">
                    <a:solidFill>
                      <a:schemeClr val="bg1"/>
                    </a:solidFill>
                    <a:latin typeface="思源黑体 CN Medium" panose="020B0600000000000000" charset="-122"/>
                    <a:ea typeface="思源黑体 CN Medium" panose="020B0600000000000000" charset="-122"/>
                    <a:cs typeface="思源黑体 CN Normal" panose="020B0400000000000000" charset="-122"/>
                    <a:sym typeface="+mn-ea"/>
                  </a:endParaRPr>
                </a:p>
              </p:txBody>
            </p:sp>
            <p:sp>
              <p:nvSpPr>
                <p:cNvPr id="103" name="isḻiďé"/>
                <p:cNvSpPr/>
                <p:nvPr/>
              </p:nvSpPr>
              <p:spPr bwMode="auto">
                <a:xfrm>
                  <a:off x="8284464" y="5216510"/>
                  <a:ext cx="1531193" cy="930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spcBef>
                      <a:spcPct val="0"/>
                    </a:spcBef>
                  </a:pPr>
                  <a:r>
                    <a:rPr lang="en-US" altLang="zh-CN" sz="1100">
                      <a:solidFill>
                        <a:schemeClr val="bg1"/>
                      </a:solidFill>
                    </a:rPr>
                    <a:t>Supporting text here.</a:t>
                  </a:r>
                  <a:endParaRPr lang="en-US" altLang="zh-CN" sz="1100" dirty="0">
                    <a:solidFill>
                      <a:schemeClr val="bg1"/>
                    </a:solidFill>
                  </a:endParaRPr>
                </a:p>
                <a:p>
                  <a:pPr algn="ctr">
                    <a:lnSpc>
                      <a:spcPct val="150000"/>
                    </a:lnSpc>
                    <a:spcBef>
                      <a:spcPct val="0"/>
                    </a:spcBef>
                  </a:pPr>
                  <a:r>
                    <a:rPr lang="en-US" altLang="zh-CN" sz="1100" dirty="0">
                      <a:solidFill>
                        <a:schemeClr val="bg1"/>
                      </a:solidFill>
                    </a:rPr>
                    <a:t>……</a:t>
                  </a:r>
                  <a:endParaRPr lang="en-US" altLang="zh-CN" sz="1100" dirty="0">
                    <a:solidFill>
                      <a:schemeClr val="bg1"/>
                    </a:solidFill>
                  </a:endParaRPr>
                </a:p>
                <a:p>
                  <a:pPr algn="ctr">
                    <a:lnSpc>
                      <a:spcPct val="150000"/>
                    </a:lnSpc>
                    <a:spcBef>
                      <a:spcPct val="0"/>
                    </a:spcBef>
                  </a:pPr>
                  <a:r>
                    <a:rPr lang="en-US" altLang="zh-CN" sz="1100" dirty="0">
                      <a:solidFill>
                        <a:schemeClr val="bg1"/>
                      </a:solidFill>
                    </a:rPr>
                    <a:t>……</a:t>
                  </a:r>
                  <a:endParaRPr lang="en-US" altLang="zh-CN" sz="1100" dirty="0">
                    <a:solidFill>
                      <a:schemeClr val="bg1"/>
                    </a:solidFill>
                  </a:endParaRPr>
                </a:p>
              </p:txBody>
            </p:sp>
          </p:grpSp>
          <p:cxnSp>
            <p:nvCxnSpPr>
              <p:cNvPr id="99" name="直接连接符 98"/>
              <p:cNvCxnSpPr/>
              <p:nvPr/>
            </p:nvCxnSpPr>
            <p:spPr>
              <a:xfrm>
                <a:off x="9050060" y="3026739"/>
                <a:ext cx="0" cy="1340165"/>
              </a:xfrm>
              <a:prstGeom prst="line">
                <a:avLst/>
              </a:prstGeom>
              <a:ln w="3175" cap="rnd">
                <a:solidFill>
                  <a:srgbClr val="425B97"/>
                </a:solidFill>
                <a:round/>
                <a:headEnd type="oval"/>
                <a:tailEnd type="none"/>
              </a:ln>
            </p:spPr>
            <p:style>
              <a:lnRef idx="1">
                <a:schemeClr val="accent1"/>
              </a:lnRef>
              <a:fillRef idx="0">
                <a:schemeClr val="accent1"/>
              </a:fillRef>
              <a:effectRef idx="0">
                <a:schemeClr val="accent1"/>
              </a:effectRef>
              <a:fontRef idx="minor">
                <a:schemeClr val="tx1"/>
              </a:fontRef>
            </p:style>
          </p:cxnSp>
          <p:sp>
            <p:nvSpPr>
              <p:cNvPr id="100" name="isľïḓê"/>
              <p:cNvSpPr/>
              <p:nvPr/>
            </p:nvSpPr>
            <p:spPr>
              <a:xfrm>
                <a:off x="8952500" y="4366904"/>
                <a:ext cx="195120" cy="195120"/>
              </a:xfrm>
              <a:prstGeom prst="ellipse">
                <a:avLst/>
              </a:prstGeom>
              <a:solidFill>
                <a:srgbClr val="425B97"/>
              </a:solidFill>
              <a:ln w="38100">
                <a:solidFill>
                  <a:schemeClr val="bg1">
                    <a:alpha val="90000"/>
                  </a:schemeClr>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sz="2000" b="1" i="1">
                  <a:solidFill>
                    <a:schemeClr val="tx1"/>
                  </a:solidFill>
                </a:endParaRPr>
              </a:p>
            </p:txBody>
          </p:sp>
          <p:sp>
            <p:nvSpPr>
              <p:cNvPr id="101" name="ïṡļîḍè"/>
              <p:cNvSpPr txBox="1"/>
              <p:nvPr/>
            </p:nvSpPr>
            <p:spPr>
              <a:xfrm>
                <a:off x="8596439" y="2561822"/>
                <a:ext cx="907243" cy="446696"/>
              </a:xfrm>
              <a:prstGeom prst="rect">
                <a:avLst/>
              </a:prstGeom>
              <a:noFill/>
            </p:spPr>
            <p:txBody>
              <a:bodyPr wrap="square" lIns="91440" tIns="45720" rIns="91440" bIns="45720" rtlCol="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1600" b="1" dirty="0">
                    <a:solidFill>
                      <a:srgbClr val="425B97"/>
                    </a:solidFill>
                  </a:rPr>
                  <a:t>2099K</a:t>
                </a:r>
                <a:endParaRPr lang="en-US" altLang="zh-CN" sz="1600" b="1" dirty="0">
                  <a:solidFill>
                    <a:srgbClr val="425B97"/>
                  </a:solidFill>
                </a:endParaRPr>
              </a:p>
            </p:txBody>
          </p:sp>
        </p:grpSp>
      </p:grpSp>
      <p:sp>
        <p:nvSpPr>
          <p:cNvPr id="19" name="ísḷíḍè"/>
          <p:cNvSpPr txBox="1"/>
          <p:nvPr/>
        </p:nvSpPr>
        <p:spPr>
          <a:xfrm flipH="1">
            <a:off x="1450987" y="3379105"/>
            <a:ext cx="3346469" cy="1005880"/>
          </a:xfrm>
          <a:prstGeom prst="rect">
            <a:avLst/>
          </a:prstGeom>
          <a:noFill/>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100" dirty="0">
                <a:solidFill>
                  <a:srgbClr val="425B97"/>
                </a:solidFill>
              </a:rPr>
              <a:t>Copy paste fonts. Choose the only option to retain text.</a:t>
            </a:r>
            <a:endParaRPr lang="en-US" altLang="zh-CN" sz="1100" dirty="0">
              <a:solidFill>
                <a:srgbClr val="425B97"/>
              </a:solidFill>
            </a:endParaRPr>
          </a:p>
          <a:p>
            <a:pPr marL="171450" indent="-171450">
              <a:lnSpc>
                <a:spcPct val="150000"/>
              </a:lnSpc>
              <a:buFont typeface="Arial" panose="020B0604020202020204" pitchFamily="34" charset="0"/>
              <a:buChar char="•"/>
            </a:pPr>
            <a:r>
              <a:rPr lang="en-US" altLang="zh-CN" sz="1100" dirty="0">
                <a:solidFill>
                  <a:srgbClr val="425B97"/>
                </a:solidFill>
              </a:rPr>
              <a:t>……</a:t>
            </a:r>
            <a:endParaRPr lang="en-US" altLang="zh-CN" sz="1100" dirty="0">
              <a:solidFill>
                <a:srgbClr val="425B97"/>
              </a:solidFill>
            </a:endParaRPr>
          </a:p>
        </p:txBody>
      </p:sp>
      <p:sp>
        <p:nvSpPr>
          <p:cNvPr id="38" name="ï$ḻîḋè"/>
          <p:cNvSpPr txBox="1"/>
          <p:nvPr/>
        </p:nvSpPr>
        <p:spPr>
          <a:xfrm flipH="1">
            <a:off x="1450992" y="3038838"/>
            <a:ext cx="3346469" cy="340265"/>
          </a:xfrm>
          <a:prstGeom prst="rect">
            <a:avLst/>
          </a:prstGeom>
          <a:noFill/>
        </p:spPr>
        <p:txBody>
          <a:bodyPr wrap="square" lIns="91440" tIns="45720" rIns="91440" bIns="4572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fontAlgn="t">
              <a:lnSpc>
                <a:spcPct val="60000"/>
              </a:lnSpc>
            </a:pPr>
            <a:r>
              <a:rPr lang="en-US" altLang="zh-CN" sz="2000" baseline="-25000">
                <a:solidFill>
                  <a:srgbClr val="425B97"/>
                </a:solidFill>
                <a:latin typeface="思源黑体 CN Medium" panose="020B0600000000000000" charset="-122"/>
                <a:ea typeface="思源黑体 CN Medium" panose="020B0600000000000000" charset="-122"/>
                <a:cs typeface="思源黑体 CN Normal" panose="020B0400000000000000" charset="-122"/>
                <a:sym typeface="+mn-ea"/>
              </a:rPr>
              <a:t>01.</a:t>
            </a:r>
            <a:r>
              <a:rPr lang="zh-CN" altLang="en-US" sz="2000" baseline="-25000">
                <a:solidFill>
                  <a:srgbClr val="425B97"/>
                </a:solidFill>
                <a:latin typeface="思源黑体 CN Medium" panose="020B0600000000000000" charset="-122"/>
                <a:ea typeface="思源黑体 CN Medium" panose="020B0600000000000000" charset="-122"/>
                <a:cs typeface="思源黑体 CN Normal" panose="020B0400000000000000" charset="-122"/>
                <a:sym typeface="+mn-ea"/>
              </a:rPr>
              <a:t>研究方向与效果发展</a:t>
            </a:r>
            <a:endParaRPr lang="zh-CN" altLang="en-US" sz="2000" b="1" baseline="-25000" dirty="0">
              <a:solidFill>
                <a:srgbClr val="425B97"/>
              </a:solidFill>
              <a:latin typeface="思源黑体 CN Medium" panose="020B0600000000000000" charset="-122"/>
              <a:ea typeface="思源黑体 CN Medium" panose="020B0600000000000000" charset="-122"/>
              <a:cs typeface="思源黑体 CN Normal" panose="020B0400000000000000" charset="-122"/>
              <a:sym typeface="+mn-ea"/>
            </a:endParaRPr>
          </a:p>
        </p:txBody>
      </p:sp>
    </p:spTree>
    <p:custDataLst>
      <p:tags r:id="rId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20" name="组合 19"/>
          <p:cNvGrpSpPr/>
          <p:nvPr/>
        </p:nvGrpSpPr>
        <p:grpSpPr>
          <a:xfrm>
            <a:off x="2540" y="170815"/>
            <a:ext cx="4163060" cy="897255"/>
            <a:chOff x="4" y="269"/>
            <a:chExt cx="6556" cy="1413"/>
          </a:xfrm>
        </p:grpSpPr>
        <p:sp>
          <p:nvSpPr>
            <p:cNvPr id="21" name="文本框 20"/>
            <p:cNvSpPr txBox="1"/>
            <p:nvPr/>
          </p:nvSpPr>
          <p:spPr>
            <a:xfrm>
              <a:off x="348" y="390"/>
              <a:ext cx="6213" cy="1293"/>
            </a:xfrm>
            <a:prstGeom prst="rect">
              <a:avLst/>
            </a:prstGeom>
            <a:noFill/>
          </p:spPr>
          <p:txBody>
            <a:bodyPr wrap="square" rtlCol="0"/>
            <a:lstStyle/>
            <a:p>
              <a:pPr fontAlgn="t">
                <a:lnSpc>
                  <a:spcPct val="60000"/>
                </a:lnSpc>
              </a:pPr>
              <a:r>
                <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sym typeface="+mn-ea"/>
                </a:rPr>
                <a:t>研究方向与效果发展</a:t>
              </a:r>
              <a:endPar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endParaRPr>
            </a:p>
            <a:p>
              <a:pPr fontAlgn="t">
                <a:lnSpc>
                  <a:spcPct val="60000"/>
                </a:lnSpc>
              </a:pPr>
              <a:endPar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endParaRPr>
            </a:p>
            <a:p>
              <a:pPr fontAlgn="t">
                <a:lnSpc>
                  <a:spcPct val="60000"/>
                </a:lnSpc>
              </a:pPr>
              <a:r>
                <a:rPr lang="en-US" altLang="zh-CN" sz="1600" baseline="-25000">
                  <a:solidFill>
                    <a:schemeClr val="bg1">
                      <a:lumMod val="50000"/>
                    </a:schemeClr>
                  </a:solidFill>
                  <a:latin typeface="思源黑体 CN Medium" panose="020B0600000000000000" charset="-122"/>
                  <a:ea typeface="思源黑体 CN Medium" panose="020B0600000000000000" charset="-122"/>
                  <a:cs typeface="思源黑体 CN Normal" panose="020B0400000000000000" charset="-122"/>
                  <a:sym typeface="+mn-ea"/>
                </a:rPr>
                <a:t>Background and significance of topic selection</a:t>
              </a:r>
              <a:endParaRPr lang="en-US" altLang="zh-CN" sz="1600" baseline="-25000">
                <a:solidFill>
                  <a:schemeClr val="bg1">
                    <a:lumMod val="50000"/>
                  </a:schemeClr>
                </a:solidFill>
                <a:latin typeface="思源黑体 CN Medium" panose="020B0600000000000000" charset="-122"/>
                <a:ea typeface="思源黑体 CN Medium" panose="020B0600000000000000" charset="-122"/>
                <a:cs typeface="思源黑体 CN Normal" panose="020B0400000000000000" charset="-122"/>
                <a:sym typeface="+mn-ea"/>
              </a:endParaRPr>
            </a:p>
          </p:txBody>
        </p:sp>
        <p:sp>
          <p:nvSpPr>
            <p:cNvPr id="22" name="矩形 21"/>
            <p:cNvSpPr/>
            <p:nvPr/>
          </p:nvSpPr>
          <p:spPr>
            <a:xfrm>
              <a:off x="4" y="269"/>
              <a:ext cx="344" cy="1087"/>
            </a:xfrm>
            <a:prstGeom prst="rect">
              <a:avLst/>
            </a:prstGeom>
            <a:solidFill>
              <a:srgbClr val="304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圆角矩形 22"/>
          <p:cNvSpPr/>
          <p:nvPr/>
        </p:nvSpPr>
        <p:spPr>
          <a:xfrm>
            <a:off x="11310620" y="170815"/>
            <a:ext cx="847725" cy="787400"/>
          </a:xfrm>
          <a:prstGeom prst="roundRect">
            <a:avLst/>
          </a:prstGeom>
          <a:solidFill>
            <a:srgbClr val="425B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chemeClr val="bg1"/>
                </a:solidFill>
                <a:latin typeface="+mj-ea"/>
                <a:ea typeface="+mj-ea"/>
              </a:rPr>
              <a:t>logo</a:t>
            </a:r>
            <a:endParaRPr lang="en-US" altLang="zh-CN" sz="2000" b="1">
              <a:solidFill>
                <a:schemeClr val="bg1"/>
              </a:solidFill>
              <a:latin typeface="+mj-ea"/>
              <a:ea typeface="+mj-ea"/>
            </a:endParaRPr>
          </a:p>
        </p:txBody>
      </p:sp>
      <p:sp>
        <p:nvSpPr>
          <p:cNvPr id="28" name="ïṥḻíḓe"/>
          <p:cNvSpPr/>
          <p:nvPr/>
        </p:nvSpPr>
        <p:spPr>
          <a:xfrm>
            <a:off x="6229350" y="1151255"/>
            <a:ext cx="1887220" cy="4608830"/>
          </a:xfrm>
          <a:prstGeom prst="rect">
            <a:avLst/>
          </a:prstGeom>
          <a:blipFill rotWithShape="1">
            <a:blip r:embed="rId2"/>
            <a:stretch>
              <a:fillRect/>
            </a:stretch>
          </a:blipFill>
          <a:ln w="158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sp>
        <p:nvSpPr>
          <p:cNvPr id="29" name="íṧļïďê"/>
          <p:cNvSpPr/>
          <p:nvPr/>
        </p:nvSpPr>
        <p:spPr>
          <a:xfrm>
            <a:off x="8166100" y="1151255"/>
            <a:ext cx="1887220" cy="5352415"/>
          </a:xfrm>
          <a:prstGeom prst="rect">
            <a:avLst/>
          </a:prstGeom>
          <a:blipFill rotWithShape="1">
            <a:blip r:embed="rId3"/>
            <a:stretch>
              <a:fillRect/>
            </a:stretch>
          </a:bli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sp>
        <p:nvSpPr>
          <p:cNvPr id="30" name="íṣḻîḑê"/>
          <p:cNvSpPr/>
          <p:nvPr/>
        </p:nvSpPr>
        <p:spPr>
          <a:xfrm>
            <a:off x="10093960" y="1151255"/>
            <a:ext cx="1887220" cy="4608830"/>
          </a:xfrm>
          <a:prstGeom prst="rect">
            <a:avLst/>
          </a:prstGeom>
          <a:blipFill rotWithShape="1">
            <a:blip r:embed="rId4"/>
            <a:stretch>
              <a:fillRect/>
            </a:stretch>
          </a:blipFill>
          <a:ln w="381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grpSp>
        <p:nvGrpSpPr>
          <p:cNvPr id="39" name="íṥḷiḋé"/>
          <p:cNvGrpSpPr/>
          <p:nvPr/>
        </p:nvGrpSpPr>
        <p:grpSpPr>
          <a:xfrm>
            <a:off x="379730" y="1490980"/>
            <a:ext cx="4857750" cy="2215515"/>
            <a:chOff x="666751" y="3918472"/>
            <a:chExt cx="4857750" cy="2215628"/>
          </a:xfrm>
        </p:grpSpPr>
        <p:sp>
          <p:nvSpPr>
            <p:cNvPr id="35" name="îšļîdé"/>
            <p:cNvSpPr txBox="1"/>
            <p:nvPr/>
          </p:nvSpPr>
          <p:spPr>
            <a:xfrm>
              <a:off x="666751" y="3918472"/>
              <a:ext cx="4857750" cy="1157513"/>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buSzPct val="25000"/>
              </a:pPr>
              <a:endParaRPr lang="en-US" sz="2400" b="1" dirty="0"/>
            </a:p>
          </p:txBody>
        </p:sp>
        <p:sp>
          <p:nvSpPr>
            <p:cNvPr id="36" name="ïśļiḑê"/>
            <p:cNvSpPr txBox="1"/>
            <p:nvPr/>
          </p:nvSpPr>
          <p:spPr>
            <a:xfrm>
              <a:off x="666751" y="5107215"/>
              <a:ext cx="4857750" cy="1026885"/>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buSzPct val="25000"/>
              </a:pPr>
              <a:r>
                <a:rPr lang="en-US" altLang="zh-CN" sz="1200" dirty="0">
                  <a:solidFill>
                    <a:srgbClr val="425B97"/>
                  </a:solidFill>
                </a:rPr>
                <a:t>Theme color makes PPT more convenient to change.</a:t>
              </a:r>
              <a:endParaRPr lang="en-US" altLang="zh-CN" sz="1200" dirty="0">
                <a:solidFill>
                  <a:srgbClr val="425B97"/>
                </a:solidFill>
              </a:endParaRPr>
            </a:p>
            <a:p>
              <a:pPr>
                <a:lnSpc>
                  <a:spcPct val="150000"/>
                </a:lnSpc>
                <a:buSzPct val="25000"/>
              </a:pPr>
              <a:r>
                <a:rPr lang="en-US" altLang="zh-CN" sz="1200" dirty="0">
                  <a:solidFill>
                    <a:srgbClr val="425B97"/>
                  </a:solidFill>
                </a:rPr>
                <a:t>Adjust the spacing to adapt to Chinese typesetting, use the reference line in PPT……</a:t>
              </a:r>
              <a:endParaRPr lang="en-US" altLang="zh-CN" sz="1200" dirty="0">
                <a:solidFill>
                  <a:srgbClr val="425B97"/>
                </a:solidFill>
              </a:endParaRPr>
            </a:p>
          </p:txBody>
        </p:sp>
        <p:cxnSp>
          <p:nvCxnSpPr>
            <p:cNvPr id="2" name="直接连接符 1"/>
            <p:cNvCxnSpPr/>
            <p:nvPr/>
          </p:nvCxnSpPr>
          <p:spPr>
            <a:xfrm>
              <a:off x="781050" y="5007496"/>
              <a:ext cx="600075" cy="0"/>
            </a:xfrm>
            <a:prstGeom prst="line">
              <a:avLst/>
            </a:prstGeom>
            <a:ln w="57150" cap="rnd">
              <a:solidFill>
                <a:srgbClr val="425B97"/>
              </a:solidFill>
              <a:round/>
            </a:ln>
          </p:spPr>
          <p:style>
            <a:lnRef idx="1">
              <a:schemeClr val="accent1"/>
            </a:lnRef>
            <a:fillRef idx="0">
              <a:schemeClr val="accent1"/>
            </a:fillRef>
            <a:effectRef idx="0">
              <a:schemeClr val="accent1"/>
            </a:effectRef>
            <a:fontRef idx="minor">
              <a:schemeClr val="tx1"/>
            </a:fontRef>
          </p:style>
        </p:cxnSp>
      </p:grpSp>
      <p:sp>
        <p:nvSpPr>
          <p:cNvPr id="46" name="ïṣḷiḑê"/>
          <p:cNvSpPr txBox="1"/>
          <p:nvPr/>
        </p:nvSpPr>
        <p:spPr bwMode="auto">
          <a:xfrm>
            <a:off x="309880" y="4889502"/>
            <a:ext cx="1524000" cy="4178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fontAlgn="t">
              <a:lnSpc>
                <a:spcPct val="60000"/>
              </a:lnSpc>
            </a:pPr>
            <a:r>
              <a:rPr lang="zh-CN" altLang="en-US" sz="2000" baseline="-25000">
                <a:solidFill>
                  <a:srgbClr val="425B97"/>
                </a:solidFill>
                <a:latin typeface="思源黑体 CN Medium" panose="020B0600000000000000" charset="-122"/>
                <a:ea typeface="思源黑体 CN Medium" panose="020B0600000000000000" charset="-122"/>
                <a:cs typeface="思源黑体 CN Normal" panose="020B0400000000000000" charset="-122"/>
                <a:sym typeface="+mn-ea"/>
              </a:rPr>
              <a:t>最后的总结与致谢</a:t>
            </a:r>
            <a:endParaRPr lang="zh-CN" altLang="en-US" sz="2000" baseline="-25000" dirty="0">
              <a:solidFill>
                <a:srgbClr val="425B97"/>
              </a:solidFill>
              <a:latin typeface="思源黑体 CN Medium" panose="020B0600000000000000" charset="-122"/>
              <a:ea typeface="思源黑体 CN Medium" panose="020B0600000000000000" charset="-122"/>
              <a:cs typeface="思源黑体 CN Normal" panose="020B0400000000000000" charset="-122"/>
              <a:sym typeface="+mn-ea"/>
            </a:endParaRPr>
          </a:p>
        </p:txBody>
      </p:sp>
      <p:sp>
        <p:nvSpPr>
          <p:cNvPr id="47" name="ï$ḷïḓé"/>
          <p:cNvSpPr/>
          <p:nvPr/>
        </p:nvSpPr>
        <p:spPr bwMode="auto">
          <a:xfrm>
            <a:off x="379730" y="5193030"/>
            <a:ext cx="1454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spcBef>
                <a:spcPct val="0"/>
              </a:spcBef>
            </a:pPr>
            <a:r>
              <a:rPr lang="en-US" altLang="zh-CN" sz="1100" dirty="0">
                <a:solidFill>
                  <a:srgbClr val="425B97"/>
                </a:solidFill>
              </a:rPr>
              <a:t>Supporting text here.</a:t>
            </a:r>
            <a:endParaRPr lang="en-US" altLang="zh-CN" sz="1100" dirty="0">
              <a:solidFill>
                <a:srgbClr val="425B97"/>
              </a:solidFill>
            </a:endParaRPr>
          </a:p>
          <a:p>
            <a:pPr>
              <a:lnSpc>
                <a:spcPct val="150000"/>
              </a:lnSpc>
              <a:spcBef>
                <a:spcPct val="0"/>
              </a:spcBef>
            </a:pPr>
            <a:r>
              <a:rPr lang="en-US" altLang="zh-CN" sz="1100" dirty="0">
                <a:solidFill>
                  <a:srgbClr val="425B97"/>
                </a:solidFill>
              </a:rPr>
              <a:t>……</a:t>
            </a:r>
            <a:endParaRPr lang="en-US" altLang="zh-CN" sz="1100" dirty="0">
              <a:solidFill>
                <a:srgbClr val="425B97"/>
              </a:solidFill>
            </a:endParaRPr>
          </a:p>
        </p:txBody>
      </p:sp>
      <p:sp>
        <p:nvSpPr>
          <p:cNvPr id="34" name="ïşḷíḍe"/>
          <p:cNvSpPr/>
          <p:nvPr/>
        </p:nvSpPr>
        <p:spPr>
          <a:xfrm>
            <a:off x="847725" y="4191074"/>
            <a:ext cx="518160" cy="517377"/>
          </a:xfrm>
          <a:custGeom>
            <a:avLst/>
            <a:gdLst>
              <a:gd name="connsiteX0" fmla="*/ 285241 w 606933"/>
              <a:gd name="connsiteY0" fmla="*/ 444068 h 606016"/>
              <a:gd name="connsiteX1" fmla="*/ 303420 w 606933"/>
              <a:gd name="connsiteY1" fmla="*/ 445197 h 606016"/>
              <a:gd name="connsiteX2" fmla="*/ 321693 w 606933"/>
              <a:gd name="connsiteY2" fmla="*/ 444068 h 606016"/>
              <a:gd name="connsiteX3" fmla="*/ 321693 w 606933"/>
              <a:gd name="connsiteY3" fmla="*/ 466921 h 606016"/>
              <a:gd name="connsiteX4" fmla="*/ 321693 w 606933"/>
              <a:gd name="connsiteY4" fmla="*/ 503693 h 606016"/>
              <a:gd name="connsiteX5" fmla="*/ 356356 w 606933"/>
              <a:gd name="connsiteY5" fmla="*/ 553162 h 606016"/>
              <a:gd name="connsiteX6" fmla="*/ 303420 w 606933"/>
              <a:gd name="connsiteY6" fmla="*/ 606016 h 606016"/>
              <a:gd name="connsiteX7" fmla="*/ 250578 w 606933"/>
              <a:gd name="connsiteY7" fmla="*/ 553162 h 606016"/>
              <a:gd name="connsiteX8" fmla="*/ 285241 w 606933"/>
              <a:gd name="connsiteY8" fmla="*/ 503693 h 606016"/>
              <a:gd name="connsiteX9" fmla="*/ 285241 w 606933"/>
              <a:gd name="connsiteY9" fmla="*/ 466921 h 606016"/>
              <a:gd name="connsiteX10" fmla="*/ 416083 w 606933"/>
              <a:gd name="connsiteY10" fmla="*/ 389803 h 606016"/>
              <a:gd name="connsiteX11" fmla="*/ 458471 w 606933"/>
              <a:gd name="connsiteY11" fmla="*/ 432034 h 606016"/>
              <a:gd name="connsiteX12" fmla="*/ 480701 w 606933"/>
              <a:gd name="connsiteY12" fmla="*/ 427143 h 606016"/>
              <a:gd name="connsiteX13" fmla="*/ 533545 w 606933"/>
              <a:gd name="connsiteY13" fmla="*/ 480003 h 606016"/>
              <a:gd name="connsiteX14" fmla="*/ 480701 w 606933"/>
              <a:gd name="connsiteY14" fmla="*/ 532769 h 606016"/>
              <a:gd name="connsiteX15" fmla="*/ 427764 w 606933"/>
              <a:gd name="connsiteY15" fmla="*/ 480003 h 606016"/>
              <a:gd name="connsiteX16" fmla="*/ 432662 w 606933"/>
              <a:gd name="connsiteY16" fmla="*/ 457806 h 606016"/>
              <a:gd name="connsiteX17" fmla="*/ 390368 w 606933"/>
              <a:gd name="connsiteY17" fmla="*/ 415480 h 606016"/>
              <a:gd name="connsiteX18" fmla="*/ 416083 w 606933"/>
              <a:gd name="connsiteY18" fmla="*/ 389803 h 606016"/>
              <a:gd name="connsiteX19" fmla="*/ 190658 w 606933"/>
              <a:gd name="connsiteY19" fmla="*/ 389803 h 606016"/>
              <a:gd name="connsiteX20" fmla="*/ 216283 w 606933"/>
              <a:gd name="connsiteY20" fmla="*/ 415480 h 606016"/>
              <a:gd name="connsiteX21" fmla="*/ 174076 w 606933"/>
              <a:gd name="connsiteY21" fmla="*/ 457806 h 606016"/>
              <a:gd name="connsiteX22" fmla="*/ 178975 w 606933"/>
              <a:gd name="connsiteY22" fmla="*/ 480003 h 606016"/>
              <a:gd name="connsiteX23" fmla="*/ 126123 w 606933"/>
              <a:gd name="connsiteY23" fmla="*/ 532769 h 606016"/>
              <a:gd name="connsiteX24" fmla="*/ 73176 w 606933"/>
              <a:gd name="connsiteY24" fmla="*/ 480003 h 606016"/>
              <a:gd name="connsiteX25" fmla="*/ 126123 w 606933"/>
              <a:gd name="connsiteY25" fmla="*/ 427143 h 606016"/>
              <a:gd name="connsiteX26" fmla="*/ 148357 w 606933"/>
              <a:gd name="connsiteY26" fmla="*/ 432034 h 606016"/>
              <a:gd name="connsiteX27" fmla="*/ 52836 w 606933"/>
              <a:gd name="connsiteY27" fmla="*/ 253330 h 606016"/>
              <a:gd name="connsiteX28" fmla="*/ 102470 w 606933"/>
              <a:gd name="connsiteY28" fmla="*/ 287852 h 606016"/>
              <a:gd name="connsiteX29" fmla="*/ 161711 w 606933"/>
              <a:gd name="connsiteY29" fmla="*/ 287852 h 606016"/>
              <a:gd name="connsiteX30" fmla="*/ 160958 w 606933"/>
              <a:gd name="connsiteY30" fmla="*/ 302997 h 606016"/>
              <a:gd name="connsiteX31" fmla="*/ 162653 w 606933"/>
              <a:gd name="connsiteY31" fmla="*/ 324350 h 606016"/>
              <a:gd name="connsiteX32" fmla="*/ 102470 w 606933"/>
              <a:gd name="connsiteY32" fmla="*/ 324350 h 606016"/>
              <a:gd name="connsiteX33" fmla="*/ 52836 w 606933"/>
              <a:gd name="connsiteY33" fmla="*/ 358966 h 606016"/>
              <a:gd name="connsiteX34" fmla="*/ 0 w 606933"/>
              <a:gd name="connsiteY34" fmla="*/ 306195 h 606016"/>
              <a:gd name="connsiteX35" fmla="*/ 52836 w 606933"/>
              <a:gd name="connsiteY35" fmla="*/ 253330 h 606016"/>
              <a:gd name="connsiteX36" fmla="*/ 553987 w 606933"/>
              <a:gd name="connsiteY36" fmla="*/ 250225 h 606016"/>
              <a:gd name="connsiteX37" fmla="*/ 606933 w 606933"/>
              <a:gd name="connsiteY37" fmla="*/ 302996 h 606016"/>
              <a:gd name="connsiteX38" fmla="*/ 553987 w 606933"/>
              <a:gd name="connsiteY38" fmla="*/ 355861 h 606016"/>
              <a:gd name="connsiteX39" fmla="*/ 505658 w 606933"/>
              <a:gd name="connsiteY39" fmla="*/ 324349 h 606016"/>
              <a:gd name="connsiteX40" fmla="*/ 444139 w 606933"/>
              <a:gd name="connsiteY40" fmla="*/ 324349 h 606016"/>
              <a:gd name="connsiteX41" fmla="*/ 445741 w 606933"/>
              <a:gd name="connsiteY41" fmla="*/ 302996 h 606016"/>
              <a:gd name="connsiteX42" fmla="*/ 444987 w 606933"/>
              <a:gd name="connsiteY42" fmla="*/ 287851 h 606016"/>
              <a:gd name="connsiteX43" fmla="*/ 503397 w 606933"/>
              <a:gd name="connsiteY43" fmla="*/ 287851 h 606016"/>
              <a:gd name="connsiteX44" fmla="*/ 553987 w 606933"/>
              <a:gd name="connsiteY44" fmla="*/ 250225 h 606016"/>
              <a:gd name="connsiteX45" fmla="*/ 303361 w 606933"/>
              <a:gd name="connsiteY45" fmla="*/ 231794 h 606016"/>
              <a:gd name="connsiteX46" fmla="*/ 232049 w 606933"/>
              <a:gd name="connsiteY46" fmla="*/ 302996 h 606016"/>
              <a:gd name="connsiteX47" fmla="*/ 249099 w 606933"/>
              <a:gd name="connsiteY47" fmla="*/ 320115 h 606016"/>
              <a:gd name="connsiteX48" fmla="*/ 266150 w 606933"/>
              <a:gd name="connsiteY48" fmla="*/ 302996 h 606016"/>
              <a:gd name="connsiteX49" fmla="*/ 303455 w 606933"/>
              <a:gd name="connsiteY49" fmla="*/ 265749 h 606016"/>
              <a:gd name="connsiteX50" fmla="*/ 320412 w 606933"/>
              <a:gd name="connsiteY50" fmla="*/ 248819 h 606016"/>
              <a:gd name="connsiteX51" fmla="*/ 303361 w 606933"/>
              <a:gd name="connsiteY51" fmla="*/ 231794 h 606016"/>
              <a:gd name="connsiteX52" fmla="*/ 303455 w 606933"/>
              <a:gd name="connsiteY52" fmla="*/ 188904 h 606016"/>
              <a:gd name="connsiteX53" fmla="*/ 417818 w 606933"/>
              <a:gd name="connsiteY53" fmla="*/ 302996 h 606016"/>
              <a:gd name="connsiteX54" fmla="*/ 303455 w 606933"/>
              <a:gd name="connsiteY54" fmla="*/ 417183 h 606016"/>
              <a:gd name="connsiteX55" fmla="*/ 189186 w 606933"/>
              <a:gd name="connsiteY55" fmla="*/ 302996 h 606016"/>
              <a:gd name="connsiteX56" fmla="*/ 303455 w 606933"/>
              <a:gd name="connsiteY56" fmla="*/ 188904 h 606016"/>
              <a:gd name="connsiteX57" fmla="*/ 480677 w 606933"/>
              <a:gd name="connsiteY57" fmla="*/ 73506 h 606016"/>
              <a:gd name="connsiteX58" fmla="*/ 518018 w 606933"/>
              <a:gd name="connsiteY58" fmla="*/ 88889 h 606016"/>
              <a:gd name="connsiteX59" fmla="*/ 518018 w 606933"/>
              <a:gd name="connsiteY59" fmla="*/ 163406 h 606016"/>
              <a:gd name="connsiteX60" fmla="*/ 458574 w 606933"/>
              <a:gd name="connsiteY60" fmla="*/ 173944 h 606016"/>
              <a:gd name="connsiteX61" fmla="*/ 416275 w 606933"/>
              <a:gd name="connsiteY61" fmla="*/ 216283 h 606016"/>
              <a:gd name="connsiteX62" fmla="*/ 390368 w 606933"/>
              <a:gd name="connsiteY62" fmla="*/ 190503 h 606016"/>
              <a:gd name="connsiteX63" fmla="*/ 405818 w 606933"/>
              <a:gd name="connsiteY63" fmla="*/ 175073 h 606016"/>
              <a:gd name="connsiteX64" fmla="*/ 432855 w 606933"/>
              <a:gd name="connsiteY64" fmla="*/ 148258 h 606016"/>
              <a:gd name="connsiteX65" fmla="*/ 443406 w 606933"/>
              <a:gd name="connsiteY65" fmla="*/ 88889 h 606016"/>
              <a:gd name="connsiteX66" fmla="*/ 480677 w 606933"/>
              <a:gd name="connsiteY66" fmla="*/ 73506 h 606016"/>
              <a:gd name="connsiteX67" fmla="*/ 126232 w 606933"/>
              <a:gd name="connsiteY67" fmla="*/ 73247 h 606016"/>
              <a:gd name="connsiteX68" fmla="*/ 179075 w 606933"/>
              <a:gd name="connsiteY68" fmla="*/ 126039 h 606016"/>
              <a:gd name="connsiteX69" fmla="*/ 174177 w 606933"/>
              <a:gd name="connsiteY69" fmla="*/ 148247 h 606016"/>
              <a:gd name="connsiteX70" fmla="*/ 216565 w 606933"/>
              <a:gd name="connsiteY70" fmla="*/ 190499 h 606016"/>
              <a:gd name="connsiteX71" fmla="*/ 190755 w 606933"/>
              <a:gd name="connsiteY71" fmla="*/ 216283 h 606016"/>
              <a:gd name="connsiteX72" fmla="*/ 148462 w 606933"/>
              <a:gd name="connsiteY72" fmla="*/ 173937 h 606016"/>
              <a:gd name="connsiteX73" fmla="*/ 126232 w 606933"/>
              <a:gd name="connsiteY73" fmla="*/ 178830 h 606016"/>
              <a:gd name="connsiteX74" fmla="*/ 73388 w 606933"/>
              <a:gd name="connsiteY74" fmla="*/ 126039 h 606016"/>
              <a:gd name="connsiteX75" fmla="*/ 126232 w 606933"/>
              <a:gd name="connsiteY75" fmla="*/ 73247 h 606016"/>
              <a:gd name="connsiteX76" fmla="*/ 303420 w 606933"/>
              <a:gd name="connsiteY76" fmla="*/ 0 h 606016"/>
              <a:gd name="connsiteX77" fmla="*/ 356356 w 606933"/>
              <a:gd name="connsiteY77" fmla="*/ 52775 h 606016"/>
              <a:gd name="connsiteX78" fmla="*/ 321693 w 606933"/>
              <a:gd name="connsiteY78" fmla="*/ 102352 h 606016"/>
              <a:gd name="connsiteX79" fmla="*/ 321693 w 606933"/>
              <a:gd name="connsiteY79" fmla="*/ 162089 h 606016"/>
              <a:gd name="connsiteX80" fmla="*/ 303420 w 606933"/>
              <a:gd name="connsiteY80" fmla="*/ 160960 h 606016"/>
              <a:gd name="connsiteX81" fmla="*/ 285241 w 606933"/>
              <a:gd name="connsiteY81" fmla="*/ 162089 h 606016"/>
              <a:gd name="connsiteX82" fmla="*/ 285241 w 606933"/>
              <a:gd name="connsiteY82" fmla="*/ 102352 h 606016"/>
              <a:gd name="connsiteX83" fmla="*/ 250578 w 606933"/>
              <a:gd name="connsiteY83" fmla="*/ 52775 h 606016"/>
              <a:gd name="connsiteX84" fmla="*/ 303420 w 606933"/>
              <a:gd name="connsiteY84" fmla="*/ 0 h 606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06933" h="606016">
                <a:moveTo>
                  <a:pt x="285241" y="444068"/>
                </a:moveTo>
                <a:cubicBezTo>
                  <a:pt x="291175" y="444820"/>
                  <a:pt x="297297" y="445197"/>
                  <a:pt x="303420" y="445197"/>
                </a:cubicBezTo>
                <a:cubicBezTo>
                  <a:pt x="309637" y="445197"/>
                  <a:pt x="315665" y="444820"/>
                  <a:pt x="321693" y="444068"/>
                </a:cubicBezTo>
                <a:lnTo>
                  <a:pt x="321693" y="466921"/>
                </a:lnTo>
                <a:lnTo>
                  <a:pt x="321693" y="503693"/>
                </a:lnTo>
                <a:cubicBezTo>
                  <a:pt x="341850" y="511029"/>
                  <a:pt x="356356" y="530497"/>
                  <a:pt x="356356" y="553162"/>
                </a:cubicBezTo>
                <a:cubicBezTo>
                  <a:pt x="356356" y="582410"/>
                  <a:pt x="332620" y="606016"/>
                  <a:pt x="303420" y="606016"/>
                </a:cubicBezTo>
                <a:cubicBezTo>
                  <a:pt x="274220" y="606016"/>
                  <a:pt x="250578" y="582316"/>
                  <a:pt x="250578" y="553162"/>
                </a:cubicBezTo>
                <a:cubicBezTo>
                  <a:pt x="250578" y="530497"/>
                  <a:pt x="264989" y="511029"/>
                  <a:pt x="285241" y="503693"/>
                </a:cubicBezTo>
                <a:lnTo>
                  <a:pt x="285241" y="466921"/>
                </a:lnTo>
                <a:close/>
                <a:moveTo>
                  <a:pt x="416083" y="389803"/>
                </a:moveTo>
                <a:lnTo>
                  <a:pt x="458471" y="432034"/>
                </a:lnTo>
                <a:cubicBezTo>
                  <a:pt x="465253" y="428931"/>
                  <a:pt x="472789" y="427143"/>
                  <a:pt x="480701" y="427143"/>
                </a:cubicBezTo>
                <a:cubicBezTo>
                  <a:pt x="509808" y="427143"/>
                  <a:pt x="533451" y="450752"/>
                  <a:pt x="533545" y="480003"/>
                </a:cubicBezTo>
                <a:cubicBezTo>
                  <a:pt x="533545" y="509161"/>
                  <a:pt x="509808" y="532769"/>
                  <a:pt x="480701" y="532769"/>
                </a:cubicBezTo>
                <a:cubicBezTo>
                  <a:pt x="451407" y="532769"/>
                  <a:pt x="427764" y="509067"/>
                  <a:pt x="427764" y="480003"/>
                </a:cubicBezTo>
                <a:cubicBezTo>
                  <a:pt x="427764" y="471914"/>
                  <a:pt x="429553" y="464578"/>
                  <a:pt x="432662" y="457806"/>
                </a:cubicBezTo>
                <a:lnTo>
                  <a:pt x="390368" y="415480"/>
                </a:lnTo>
                <a:cubicBezTo>
                  <a:pt x="400070" y="408144"/>
                  <a:pt x="408736" y="399491"/>
                  <a:pt x="416083" y="389803"/>
                </a:cubicBezTo>
                <a:close/>
                <a:moveTo>
                  <a:pt x="190658" y="389803"/>
                </a:moveTo>
                <a:cubicBezTo>
                  <a:pt x="198194" y="399491"/>
                  <a:pt x="206862" y="408144"/>
                  <a:pt x="216283" y="415480"/>
                </a:cubicBezTo>
                <a:lnTo>
                  <a:pt x="174076" y="457806"/>
                </a:lnTo>
                <a:cubicBezTo>
                  <a:pt x="177185" y="464578"/>
                  <a:pt x="178975" y="472103"/>
                  <a:pt x="178975" y="480003"/>
                </a:cubicBezTo>
                <a:cubicBezTo>
                  <a:pt x="178975" y="509161"/>
                  <a:pt x="155234" y="532769"/>
                  <a:pt x="126123" y="532769"/>
                </a:cubicBezTo>
                <a:cubicBezTo>
                  <a:pt x="96823" y="532769"/>
                  <a:pt x="73176" y="509161"/>
                  <a:pt x="73176" y="480003"/>
                </a:cubicBezTo>
                <a:cubicBezTo>
                  <a:pt x="73176" y="450752"/>
                  <a:pt x="96917" y="427143"/>
                  <a:pt x="126123" y="427143"/>
                </a:cubicBezTo>
                <a:cubicBezTo>
                  <a:pt x="134131" y="427143"/>
                  <a:pt x="141573" y="428931"/>
                  <a:pt x="148357" y="432034"/>
                </a:cubicBezTo>
                <a:close/>
                <a:moveTo>
                  <a:pt x="52836" y="253330"/>
                </a:moveTo>
                <a:cubicBezTo>
                  <a:pt x="75628" y="253330"/>
                  <a:pt x="95030" y="267628"/>
                  <a:pt x="102470" y="287852"/>
                </a:cubicBezTo>
                <a:lnTo>
                  <a:pt x="161711" y="287852"/>
                </a:lnTo>
                <a:cubicBezTo>
                  <a:pt x="161240" y="292838"/>
                  <a:pt x="160958" y="297917"/>
                  <a:pt x="160958" y="302997"/>
                </a:cubicBezTo>
                <a:cubicBezTo>
                  <a:pt x="160958" y="310334"/>
                  <a:pt x="161617" y="317483"/>
                  <a:pt x="162653" y="324350"/>
                </a:cubicBezTo>
                <a:lnTo>
                  <a:pt x="102470" y="324350"/>
                </a:lnTo>
                <a:cubicBezTo>
                  <a:pt x="95030" y="344386"/>
                  <a:pt x="75628" y="358872"/>
                  <a:pt x="52836" y="358966"/>
                </a:cubicBezTo>
                <a:cubicBezTo>
                  <a:pt x="23640" y="358966"/>
                  <a:pt x="0" y="335355"/>
                  <a:pt x="0" y="306195"/>
                </a:cubicBezTo>
                <a:cubicBezTo>
                  <a:pt x="0" y="276941"/>
                  <a:pt x="23734" y="253330"/>
                  <a:pt x="52836" y="253330"/>
                </a:cubicBezTo>
                <a:close/>
                <a:moveTo>
                  <a:pt x="553987" y="250225"/>
                </a:moveTo>
                <a:cubicBezTo>
                  <a:pt x="583192" y="250225"/>
                  <a:pt x="606933" y="273930"/>
                  <a:pt x="606933" y="302996"/>
                </a:cubicBezTo>
                <a:cubicBezTo>
                  <a:pt x="606933" y="332250"/>
                  <a:pt x="583192" y="355861"/>
                  <a:pt x="553987" y="355861"/>
                </a:cubicBezTo>
                <a:cubicBezTo>
                  <a:pt x="532413" y="355861"/>
                  <a:pt x="513854" y="342880"/>
                  <a:pt x="505658" y="324349"/>
                </a:cubicBezTo>
                <a:lnTo>
                  <a:pt x="444139" y="324349"/>
                </a:lnTo>
                <a:cubicBezTo>
                  <a:pt x="445270" y="317294"/>
                  <a:pt x="445741" y="310333"/>
                  <a:pt x="445741" y="302996"/>
                </a:cubicBezTo>
                <a:cubicBezTo>
                  <a:pt x="445741" y="297916"/>
                  <a:pt x="445458" y="292837"/>
                  <a:pt x="444987" y="287851"/>
                </a:cubicBezTo>
                <a:lnTo>
                  <a:pt x="503397" y="287851"/>
                </a:lnTo>
                <a:cubicBezTo>
                  <a:pt x="509897" y="266028"/>
                  <a:pt x="530152" y="250225"/>
                  <a:pt x="553987" y="250225"/>
                </a:cubicBezTo>
                <a:close/>
                <a:moveTo>
                  <a:pt x="303361" y="231794"/>
                </a:moveTo>
                <a:cubicBezTo>
                  <a:pt x="264078" y="231794"/>
                  <a:pt x="232049" y="263774"/>
                  <a:pt x="232049" y="302996"/>
                </a:cubicBezTo>
                <a:cubicBezTo>
                  <a:pt x="232049" y="312402"/>
                  <a:pt x="239679" y="320115"/>
                  <a:pt x="249099" y="320115"/>
                </a:cubicBezTo>
                <a:cubicBezTo>
                  <a:pt x="258520" y="320115"/>
                  <a:pt x="266150" y="312402"/>
                  <a:pt x="266150" y="302996"/>
                </a:cubicBezTo>
                <a:cubicBezTo>
                  <a:pt x="266150" y="282492"/>
                  <a:pt x="282919" y="265749"/>
                  <a:pt x="303455" y="265749"/>
                </a:cubicBezTo>
                <a:cubicBezTo>
                  <a:pt x="312875" y="265749"/>
                  <a:pt x="320600" y="258225"/>
                  <a:pt x="320412" y="248819"/>
                </a:cubicBezTo>
                <a:cubicBezTo>
                  <a:pt x="320412" y="239413"/>
                  <a:pt x="312781" y="231794"/>
                  <a:pt x="303361" y="231794"/>
                </a:cubicBezTo>
                <a:close/>
                <a:moveTo>
                  <a:pt x="303455" y="188904"/>
                </a:moveTo>
                <a:cubicBezTo>
                  <a:pt x="366665" y="188904"/>
                  <a:pt x="417818" y="239978"/>
                  <a:pt x="417818" y="302996"/>
                </a:cubicBezTo>
                <a:cubicBezTo>
                  <a:pt x="417818" y="366109"/>
                  <a:pt x="366665" y="417183"/>
                  <a:pt x="303455" y="417183"/>
                </a:cubicBezTo>
                <a:cubicBezTo>
                  <a:pt x="240339" y="417183"/>
                  <a:pt x="189186" y="366109"/>
                  <a:pt x="189186" y="302996"/>
                </a:cubicBezTo>
                <a:cubicBezTo>
                  <a:pt x="189186" y="239978"/>
                  <a:pt x="240339" y="188904"/>
                  <a:pt x="303455" y="188904"/>
                </a:cubicBezTo>
                <a:close/>
                <a:moveTo>
                  <a:pt x="480677" y="73506"/>
                </a:moveTo>
                <a:cubicBezTo>
                  <a:pt x="494184" y="73506"/>
                  <a:pt x="507702" y="78634"/>
                  <a:pt x="518018" y="88889"/>
                </a:cubicBezTo>
                <a:cubicBezTo>
                  <a:pt x="538555" y="109494"/>
                  <a:pt x="538555" y="142895"/>
                  <a:pt x="518018" y="163406"/>
                </a:cubicBezTo>
                <a:cubicBezTo>
                  <a:pt x="501909" y="179495"/>
                  <a:pt x="478074" y="182976"/>
                  <a:pt x="458574" y="173944"/>
                </a:cubicBezTo>
                <a:lnTo>
                  <a:pt x="416275" y="216283"/>
                </a:lnTo>
                <a:cubicBezTo>
                  <a:pt x="408738" y="206592"/>
                  <a:pt x="400071" y="197936"/>
                  <a:pt x="390368" y="190503"/>
                </a:cubicBezTo>
                <a:lnTo>
                  <a:pt x="405818" y="175073"/>
                </a:lnTo>
                <a:lnTo>
                  <a:pt x="432855" y="148258"/>
                </a:lnTo>
                <a:cubicBezTo>
                  <a:pt x="423811" y="128782"/>
                  <a:pt x="427297" y="104978"/>
                  <a:pt x="443406" y="88889"/>
                </a:cubicBezTo>
                <a:cubicBezTo>
                  <a:pt x="453674" y="78634"/>
                  <a:pt x="467170" y="73506"/>
                  <a:pt x="480677" y="73506"/>
                </a:cubicBezTo>
                <a:close/>
                <a:moveTo>
                  <a:pt x="126232" y="73247"/>
                </a:moveTo>
                <a:cubicBezTo>
                  <a:pt x="155526" y="73247"/>
                  <a:pt x="179075" y="96961"/>
                  <a:pt x="179075" y="126039"/>
                </a:cubicBezTo>
                <a:cubicBezTo>
                  <a:pt x="179075" y="134037"/>
                  <a:pt x="177380" y="141471"/>
                  <a:pt x="174177" y="148247"/>
                </a:cubicBezTo>
                <a:lnTo>
                  <a:pt x="216565" y="190499"/>
                </a:lnTo>
                <a:cubicBezTo>
                  <a:pt x="206863" y="197933"/>
                  <a:pt x="198197" y="206590"/>
                  <a:pt x="190755" y="216283"/>
                </a:cubicBezTo>
                <a:lnTo>
                  <a:pt x="148462" y="173937"/>
                </a:lnTo>
                <a:cubicBezTo>
                  <a:pt x="141680" y="177136"/>
                  <a:pt x="134144" y="178830"/>
                  <a:pt x="126232" y="178830"/>
                </a:cubicBezTo>
                <a:cubicBezTo>
                  <a:pt x="97125" y="178830"/>
                  <a:pt x="73482" y="155304"/>
                  <a:pt x="73388" y="126039"/>
                </a:cubicBezTo>
                <a:cubicBezTo>
                  <a:pt x="73388" y="96773"/>
                  <a:pt x="97125" y="73247"/>
                  <a:pt x="126232" y="73247"/>
                </a:cubicBezTo>
                <a:close/>
                <a:moveTo>
                  <a:pt x="303420" y="0"/>
                </a:moveTo>
                <a:cubicBezTo>
                  <a:pt x="332714" y="0"/>
                  <a:pt x="356356" y="23707"/>
                  <a:pt x="356356" y="52775"/>
                </a:cubicBezTo>
                <a:cubicBezTo>
                  <a:pt x="356356" y="75541"/>
                  <a:pt x="341850" y="94920"/>
                  <a:pt x="321693" y="102352"/>
                </a:cubicBezTo>
                <a:lnTo>
                  <a:pt x="321693" y="162089"/>
                </a:lnTo>
                <a:cubicBezTo>
                  <a:pt x="315759" y="161336"/>
                  <a:pt x="309637" y="160960"/>
                  <a:pt x="303420" y="160960"/>
                </a:cubicBezTo>
                <a:cubicBezTo>
                  <a:pt x="297297" y="160960"/>
                  <a:pt x="291269" y="161336"/>
                  <a:pt x="285241" y="162089"/>
                </a:cubicBezTo>
                <a:lnTo>
                  <a:pt x="285241" y="102352"/>
                </a:lnTo>
                <a:cubicBezTo>
                  <a:pt x="264989" y="94920"/>
                  <a:pt x="250578" y="75541"/>
                  <a:pt x="250578" y="52775"/>
                </a:cubicBezTo>
                <a:cubicBezTo>
                  <a:pt x="250578" y="23613"/>
                  <a:pt x="274314" y="0"/>
                  <a:pt x="303420" y="0"/>
                </a:cubicBezTo>
                <a:close/>
              </a:path>
            </a:pathLst>
          </a:custGeom>
          <a:solidFill>
            <a:srgbClr val="425B97"/>
          </a:solidFill>
          <a:ln w="3175"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i="1">
              <a:solidFill>
                <a:schemeClr val="tx1"/>
              </a:solidFill>
            </a:endParaRPr>
          </a:p>
        </p:txBody>
      </p:sp>
      <p:sp>
        <p:nvSpPr>
          <p:cNvPr id="112" name="í$ḻïďé"/>
          <p:cNvSpPr txBox="1"/>
          <p:nvPr/>
        </p:nvSpPr>
        <p:spPr bwMode="auto">
          <a:xfrm>
            <a:off x="2028825" y="4831717"/>
            <a:ext cx="1551940" cy="4178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2000" baseline="-25000">
                <a:solidFill>
                  <a:srgbClr val="425B97"/>
                </a:solidFill>
                <a:latin typeface="思源黑体 CN Medium" panose="020B0600000000000000" charset="-122"/>
                <a:ea typeface="思源黑体 CN Medium" panose="020B0600000000000000" charset="-122"/>
                <a:cs typeface="思源黑体 CN Normal" panose="020B0400000000000000" charset="-122"/>
                <a:sym typeface="+mn-ea"/>
              </a:rPr>
              <a:t>最后的总结与致谢</a:t>
            </a:r>
            <a:endParaRPr lang="zh-CN" altLang="en-US" sz="2000" baseline="-25000" dirty="0">
              <a:solidFill>
                <a:srgbClr val="425B97"/>
              </a:solidFill>
              <a:latin typeface="思源黑体 CN Medium" panose="020B0600000000000000" charset="-122"/>
              <a:ea typeface="思源黑体 CN Medium" panose="020B0600000000000000" charset="-122"/>
              <a:cs typeface="思源黑体 CN Normal" panose="020B0400000000000000" charset="-122"/>
              <a:sym typeface="+mn-ea"/>
            </a:endParaRPr>
          </a:p>
        </p:txBody>
      </p:sp>
      <p:sp>
        <p:nvSpPr>
          <p:cNvPr id="113" name="íṩľíḑè"/>
          <p:cNvSpPr/>
          <p:nvPr/>
        </p:nvSpPr>
        <p:spPr bwMode="auto">
          <a:xfrm>
            <a:off x="2028825" y="5193030"/>
            <a:ext cx="1454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spcBef>
                <a:spcPct val="0"/>
              </a:spcBef>
            </a:pPr>
            <a:r>
              <a:rPr lang="en-US" altLang="zh-CN" sz="1100" dirty="0">
                <a:solidFill>
                  <a:srgbClr val="425B97"/>
                </a:solidFill>
              </a:rPr>
              <a:t>Supporting text here.</a:t>
            </a:r>
            <a:endParaRPr lang="en-US" altLang="zh-CN" sz="1100" dirty="0">
              <a:solidFill>
                <a:srgbClr val="425B97"/>
              </a:solidFill>
            </a:endParaRPr>
          </a:p>
          <a:p>
            <a:pPr>
              <a:lnSpc>
                <a:spcPct val="150000"/>
              </a:lnSpc>
              <a:spcBef>
                <a:spcPct val="0"/>
              </a:spcBef>
            </a:pPr>
            <a:r>
              <a:rPr lang="en-US" altLang="zh-CN" sz="1100" dirty="0">
                <a:solidFill>
                  <a:srgbClr val="425B97"/>
                </a:solidFill>
              </a:rPr>
              <a:t>……</a:t>
            </a:r>
            <a:endParaRPr lang="en-US" altLang="zh-CN" sz="1100" dirty="0">
              <a:solidFill>
                <a:srgbClr val="425B97"/>
              </a:solidFill>
            </a:endParaRPr>
          </a:p>
        </p:txBody>
      </p:sp>
      <p:sp>
        <p:nvSpPr>
          <p:cNvPr id="44" name="î$lîďe"/>
          <p:cNvSpPr/>
          <p:nvPr/>
        </p:nvSpPr>
        <p:spPr>
          <a:xfrm>
            <a:off x="2496820" y="4206749"/>
            <a:ext cx="518160" cy="486026"/>
          </a:xfrm>
          <a:custGeom>
            <a:avLst/>
            <a:gdLst>
              <a:gd name="connsiteX0" fmla="*/ 414334 w 607639"/>
              <a:gd name="connsiteY0" fmla="*/ 393413 h 569957"/>
              <a:gd name="connsiteX1" fmla="*/ 375616 w 607639"/>
              <a:gd name="connsiteY1" fmla="*/ 431993 h 569957"/>
              <a:gd name="connsiteX2" fmla="*/ 414334 w 607639"/>
              <a:gd name="connsiteY2" fmla="*/ 470662 h 569957"/>
              <a:gd name="connsiteX3" fmla="*/ 452964 w 607639"/>
              <a:gd name="connsiteY3" fmla="*/ 431993 h 569957"/>
              <a:gd name="connsiteX4" fmla="*/ 414334 w 607639"/>
              <a:gd name="connsiteY4" fmla="*/ 393413 h 569957"/>
              <a:gd name="connsiteX5" fmla="*/ 414334 w 607639"/>
              <a:gd name="connsiteY5" fmla="*/ 294117 h 569957"/>
              <a:gd name="connsiteX6" fmla="*/ 441927 w 607639"/>
              <a:gd name="connsiteY6" fmla="*/ 321675 h 569957"/>
              <a:gd name="connsiteX7" fmla="*/ 441927 w 607639"/>
              <a:gd name="connsiteY7" fmla="*/ 342387 h 569957"/>
              <a:gd name="connsiteX8" fmla="*/ 458215 w 607639"/>
              <a:gd name="connsiteY8" fmla="*/ 349143 h 569957"/>
              <a:gd name="connsiteX9" fmla="*/ 472902 w 607639"/>
              <a:gd name="connsiteY9" fmla="*/ 334475 h 569957"/>
              <a:gd name="connsiteX10" fmla="*/ 511976 w 607639"/>
              <a:gd name="connsiteY10" fmla="*/ 334475 h 569957"/>
              <a:gd name="connsiteX11" fmla="*/ 511976 w 607639"/>
              <a:gd name="connsiteY11" fmla="*/ 373500 h 569957"/>
              <a:gd name="connsiteX12" fmla="*/ 497290 w 607639"/>
              <a:gd name="connsiteY12" fmla="*/ 388168 h 569957"/>
              <a:gd name="connsiteX13" fmla="*/ 504055 w 607639"/>
              <a:gd name="connsiteY13" fmla="*/ 404435 h 569957"/>
              <a:gd name="connsiteX14" fmla="*/ 524794 w 607639"/>
              <a:gd name="connsiteY14" fmla="*/ 404435 h 569957"/>
              <a:gd name="connsiteX15" fmla="*/ 552386 w 607639"/>
              <a:gd name="connsiteY15" fmla="*/ 431993 h 569957"/>
              <a:gd name="connsiteX16" fmla="*/ 524794 w 607639"/>
              <a:gd name="connsiteY16" fmla="*/ 459639 h 569957"/>
              <a:gd name="connsiteX17" fmla="*/ 504055 w 607639"/>
              <a:gd name="connsiteY17" fmla="*/ 459639 h 569957"/>
              <a:gd name="connsiteX18" fmla="*/ 497290 w 607639"/>
              <a:gd name="connsiteY18" fmla="*/ 475907 h 569957"/>
              <a:gd name="connsiteX19" fmla="*/ 511976 w 607639"/>
              <a:gd name="connsiteY19" fmla="*/ 490574 h 569957"/>
              <a:gd name="connsiteX20" fmla="*/ 511976 w 607639"/>
              <a:gd name="connsiteY20" fmla="*/ 529510 h 569957"/>
              <a:gd name="connsiteX21" fmla="*/ 492395 w 607639"/>
              <a:gd name="connsiteY21" fmla="*/ 537600 h 569957"/>
              <a:gd name="connsiteX22" fmla="*/ 472902 w 607639"/>
              <a:gd name="connsiteY22" fmla="*/ 529510 h 569957"/>
              <a:gd name="connsiteX23" fmla="*/ 458215 w 607639"/>
              <a:gd name="connsiteY23" fmla="*/ 514843 h 569957"/>
              <a:gd name="connsiteX24" fmla="*/ 441927 w 607639"/>
              <a:gd name="connsiteY24" fmla="*/ 521687 h 569957"/>
              <a:gd name="connsiteX25" fmla="*/ 441927 w 607639"/>
              <a:gd name="connsiteY25" fmla="*/ 542400 h 569957"/>
              <a:gd name="connsiteX26" fmla="*/ 414334 w 607639"/>
              <a:gd name="connsiteY26" fmla="*/ 569957 h 569957"/>
              <a:gd name="connsiteX27" fmla="*/ 386653 w 607639"/>
              <a:gd name="connsiteY27" fmla="*/ 542400 h 569957"/>
              <a:gd name="connsiteX28" fmla="*/ 386653 w 607639"/>
              <a:gd name="connsiteY28" fmla="*/ 521687 h 569957"/>
              <a:gd name="connsiteX29" fmla="*/ 370364 w 607639"/>
              <a:gd name="connsiteY29" fmla="*/ 514931 h 569957"/>
              <a:gd name="connsiteX30" fmla="*/ 355677 w 607639"/>
              <a:gd name="connsiteY30" fmla="*/ 529510 h 569957"/>
              <a:gd name="connsiteX31" fmla="*/ 336184 w 607639"/>
              <a:gd name="connsiteY31" fmla="*/ 537600 h 569957"/>
              <a:gd name="connsiteX32" fmla="*/ 316603 w 607639"/>
              <a:gd name="connsiteY32" fmla="*/ 529510 h 569957"/>
              <a:gd name="connsiteX33" fmla="*/ 316603 w 607639"/>
              <a:gd name="connsiteY33" fmla="*/ 490574 h 569957"/>
              <a:gd name="connsiteX34" fmla="*/ 331289 w 607639"/>
              <a:gd name="connsiteY34" fmla="*/ 475907 h 569957"/>
              <a:gd name="connsiteX35" fmla="*/ 324524 w 607639"/>
              <a:gd name="connsiteY35" fmla="*/ 459639 h 569957"/>
              <a:gd name="connsiteX36" fmla="*/ 303785 w 607639"/>
              <a:gd name="connsiteY36" fmla="*/ 459639 h 569957"/>
              <a:gd name="connsiteX37" fmla="*/ 276193 w 607639"/>
              <a:gd name="connsiteY37" fmla="*/ 431993 h 569957"/>
              <a:gd name="connsiteX38" fmla="*/ 303785 w 607639"/>
              <a:gd name="connsiteY38" fmla="*/ 404435 h 569957"/>
              <a:gd name="connsiteX39" fmla="*/ 324524 w 607639"/>
              <a:gd name="connsiteY39" fmla="*/ 404435 h 569957"/>
              <a:gd name="connsiteX40" fmla="*/ 331289 w 607639"/>
              <a:gd name="connsiteY40" fmla="*/ 388168 h 569957"/>
              <a:gd name="connsiteX41" fmla="*/ 316603 w 607639"/>
              <a:gd name="connsiteY41" fmla="*/ 373500 h 569957"/>
              <a:gd name="connsiteX42" fmla="*/ 316603 w 607639"/>
              <a:gd name="connsiteY42" fmla="*/ 334475 h 569957"/>
              <a:gd name="connsiteX43" fmla="*/ 355677 w 607639"/>
              <a:gd name="connsiteY43" fmla="*/ 334475 h 569957"/>
              <a:gd name="connsiteX44" fmla="*/ 370364 w 607639"/>
              <a:gd name="connsiteY44" fmla="*/ 349143 h 569957"/>
              <a:gd name="connsiteX45" fmla="*/ 386653 w 607639"/>
              <a:gd name="connsiteY45" fmla="*/ 342387 h 569957"/>
              <a:gd name="connsiteX46" fmla="*/ 386653 w 607639"/>
              <a:gd name="connsiteY46" fmla="*/ 321675 h 569957"/>
              <a:gd name="connsiteX47" fmla="*/ 414334 w 607639"/>
              <a:gd name="connsiteY47" fmla="*/ 294117 h 569957"/>
              <a:gd name="connsiteX48" fmla="*/ 165723 w 607639"/>
              <a:gd name="connsiteY48" fmla="*/ 110288 h 569957"/>
              <a:gd name="connsiteX49" fmla="*/ 110452 w 607639"/>
              <a:gd name="connsiteY49" fmla="*/ 165476 h 569957"/>
              <a:gd name="connsiteX50" fmla="*/ 165723 w 607639"/>
              <a:gd name="connsiteY50" fmla="*/ 220576 h 569957"/>
              <a:gd name="connsiteX51" fmla="*/ 220904 w 607639"/>
              <a:gd name="connsiteY51" fmla="*/ 165476 h 569957"/>
              <a:gd name="connsiteX52" fmla="*/ 165723 w 607639"/>
              <a:gd name="connsiteY52" fmla="*/ 110288 h 569957"/>
              <a:gd name="connsiteX53" fmla="*/ 487925 w 607639"/>
              <a:gd name="connsiteY53" fmla="*/ 91878 h 569957"/>
              <a:gd name="connsiteX54" fmla="*/ 460333 w 607639"/>
              <a:gd name="connsiteY54" fmla="*/ 119512 h 569957"/>
              <a:gd name="connsiteX55" fmla="*/ 487925 w 607639"/>
              <a:gd name="connsiteY55" fmla="*/ 147058 h 569957"/>
              <a:gd name="connsiteX56" fmla="*/ 515517 w 607639"/>
              <a:gd name="connsiteY56" fmla="*/ 119512 h 569957"/>
              <a:gd name="connsiteX57" fmla="*/ 487925 w 607639"/>
              <a:gd name="connsiteY57" fmla="*/ 91878 h 569957"/>
              <a:gd name="connsiteX58" fmla="*/ 487925 w 607639"/>
              <a:gd name="connsiteY58" fmla="*/ 0 h 569957"/>
              <a:gd name="connsiteX59" fmla="*/ 515517 w 607639"/>
              <a:gd name="connsiteY59" fmla="*/ 27546 h 569957"/>
              <a:gd name="connsiteX60" fmla="*/ 515517 w 607639"/>
              <a:gd name="connsiteY60" fmla="*/ 41496 h 569957"/>
              <a:gd name="connsiteX61" fmla="*/ 523617 w 607639"/>
              <a:gd name="connsiteY61" fmla="*/ 44873 h 569957"/>
              <a:gd name="connsiteX62" fmla="*/ 533496 w 607639"/>
              <a:gd name="connsiteY62" fmla="*/ 35010 h 569957"/>
              <a:gd name="connsiteX63" fmla="*/ 572570 w 607639"/>
              <a:gd name="connsiteY63" fmla="*/ 35010 h 569957"/>
              <a:gd name="connsiteX64" fmla="*/ 572570 w 607639"/>
              <a:gd name="connsiteY64" fmla="*/ 74018 h 569957"/>
              <a:gd name="connsiteX65" fmla="*/ 562691 w 607639"/>
              <a:gd name="connsiteY65" fmla="*/ 83792 h 569957"/>
              <a:gd name="connsiteX66" fmla="*/ 566073 w 607639"/>
              <a:gd name="connsiteY66" fmla="*/ 91878 h 569957"/>
              <a:gd name="connsiteX67" fmla="*/ 579958 w 607639"/>
              <a:gd name="connsiteY67" fmla="*/ 91878 h 569957"/>
              <a:gd name="connsiteX68" fmla="*/ 607639 w 607639"/>
              <a:gd name="connsiteY68" fmla="*/ 119512 h 569957"/>
              <a:gd name="connsiteX69" fmla="*/ 579958 w 607639"/>
              <a:gd name="connsiteY69" fmla="*/ 147058 h 569957"/>
              <a:gd name="connsiteX70" fmla="*/ 565984 w 607639"/>
              <a:gd name="connsiteY70" fmla="*/ 147058 h 569957"/>
              <a:gd name="connsiteX71" fmla="*/ 562691 w 607639"/>
              <a:gd name="connsiteY71" fmla="*/ 155144 h 569957"/>
              <a:gd name="connsiteX72" fmla="*/ 572570 w 607639"/>
              <a:gd name="connsiteY72" fmla="*/ 164918 h 569957"/>
              <a:gd name="connsiteX73" fmla="*/ 572570 w 607639"/>
              <a:gd name="connsiteY73" fmla="*/ 203926 h 569957"/>
              <a:gd name="connsiteX74" fmla="*/ 552989 w 607639"/>
              <a:gd name="connsiteY74" fmla="*/ 212012 h 569957"/>
              <a:gd name="connsiteX75" fmla="*/ 533496 w 607639"/>
              <a:gd name="connsiteY75" fmla="*/ 203926 h 569957"/>
              <a:gd name="connsiteX76" fmla="*/ 523617 w 607639"/>
              <a:gd name="connsiteY76" fmla="*/ 194063 h 569957"/>
              <a:gd name="connsiteX77" fmla="*/ 515517 w 607639"/>
              <a:gd name="connsiteY77" fmla="*/ 197439 h 569957"/>
              <a:gd name="connsiteX78" fmla="*/ 515517 w 607639"/>
              <a:gd name="connsiteY78" fmla="*/ 211390 h 569957"/>
              <a:gd name="connsiteX79" fmla="*/ 487925 w 607639"/>
              <a:gd name="connsiteY79" fmla="*/ 238935 h 569957"/>
              <a:gd name="connsiteX80" fmla="*/ 460333 w 607639"/>
              <a:gd name="connsiteY80" fmla="*/ 211390 h 569957"/>
              <a:gd name="connsiteX81" fmla="*/ 460333 w 607639"/>
              <a:gd name="connsiteY81" fmla="*/ 197439 h 569957"/>
              <a:gd name="connsiteX82" fmla="*/ 452233 w 607639"/>
              <a:gd name="connsiteY82" fmla="*/ 194063 h 569957"/>
              <a:gd name="connsiteX83" fmla="*/ 442353 w 607639"/>
              <a:gd name="connsiteY83" fmla="*/ 203926 h 569957"/>
              <a:gd name="connsiteX84" fmla="*/ 422861 w 607639"/>
              <a:gd name="connsiteY84" fmla="*/ 212012 h 569957"/>
              <a:gd name="connsiteX85" fmla="*/ 403279 w 607639"/>
              <a:gd name="connsiteY85" fmla="*/ 203926 h 569957"/>
              <a:gd name="connsiteX86" fmla="*/ 403279 w 607639"/>
              <a:gd name="connsiteY86" fmla="*/ 164918 h 569957"/>
              <a:gd name="connsiteX87" fmla="*/ 413159 w 607639"/>
              <a:gd name="connsiteY87" fmla="*/ 155144 h 569957"/>
              <a:gd name="connsiteX88" fmla="*/ 409777 w 607639"/>
              <a:gd name="connsiteY88" fmla="*/ 147058 h 569957"/>
              <a:gd name="connsiteX89" fmla="*/ 395891 w 607639"/>
              <a:gd name="connsiteY89" fmla="*/ 147058 h 569957"/>
              <a:gd name="connsiteX90" fmla="*/ 368210 w 607639"/>
              <a:gd name="connsiteY90" fmla="*/ 119512 h 569957"/>
              <a:gd name="connsiteX91" fmla="*/ 395891 w 607639"/>
              <a:gd name="connsiteY91" fmla="*/ 91878 h 569957"/>
              <a:gd name="connsiteX92" fmla="*/ 409777 w 607639"/>
              <a:gd name="connsiteY92" fmla="*/ 91878 h 569957"/>
              <a:gd name="connsiteX93" fmla="*/ 413159 w 607639"/>
              <a:gd name="connsiteY93" fmla="*/ 83792 h 569957"/>
              <a:gd name="connsiteX94" fmla="*/ 403279 w 607639"/>
              <a:gd name="connsiteY94" fmla="*/ 74018 h 569957"/>
              <a:gd name="connsiteX95" fmla="*/ 403279 w 607639"/>
              <a:gd name="connsiteY95" fmla="*/ 35010 h 569957"/>
              <a:gd name="connsiteX96" fmla="*/ 442353 w 607639"/>
              <a:gd name="connsiteY96" fmla="*/ 35010 h 569957"/>
              <a:gd name="connsiteX97" fmla="*/ 452233 w 607639"/>
              <a:gd name="connsiteY97" fmla="*/ 44873 h 569957"/>
              <a:gd name="connsiteX98" fmla="*/ 460333 w 607639"/>
              <a:gd name="connsiteY98" fmla="*/ 41496 h 569957"/>
              <a:gd name="connsiteX99" fmla="*/ 460333 w 607639"/>
              <a:gd name="connsiteY99" fmla="*/ 27546 h 569957"/>
              <a:gd name="connsiteX100" fmla="*/ 487925 w 607639"/>
              <a:gd name="connsiteY100" fmla="*/ 0 h 569957"/>
              <a:gd name="connsiteX101" fmla="*/ 165723 w 607639"/>
              <a:gd name="connsiteY101" fmla="*/ 0 h 569957"/>
              <a:gd name="connsiteX102" fmla="*/ 193314 w 607639"/>
              <a:gd name="connsiteY102" fmla="*/ 27550 h 569957"/>
              <a:gd name="connsiteX103" fmla="*/ 193314 w 607639"/>
              <a:gd name="connsiteY103" fmla="*/ 58654 h 569957"/>
              <a:gd name="connsiteX104" fmla="*/ 221794 w 607639"/>
              <a:gd name="connsiteY104" fmla="*/ 70474 h 569957"/>
              <a:gd name="connsiteX105" fmla="*/ 243867 w 607639"/>
              <a:gd name="connsiteY105" fmla="*/ 48434 h 569957"/>
              <a:gd name="connsiteX106" fmla="*/ 282850 w 607639"/>
              <a:gd name="connsiteY106" fmla="*/ 48434 h 569957"/>
              <a:gd name="connsiteX107" fmla="*/ 282850 w 607639"/>
              <a:gd name="connsiteY107" fmla="*/ 87448 h 569957"/>
              <a:gd name="connsiteX108" fmla="*/ 260867 w 607639"/>
              <a:gd name="connsiteY108" fmla="*/ 109488 h 569957"/>
              <a:gd name="connsiteX109" fmla="*/ 272704 w 607639"/>
              <a:gd name="connsiteY109" fmla="*/ 137838 h 569957"/>
              <a:gd name="connsiteX110" fmla="*/ 303766 w 607639"/>
              <a:gd name="connsiteY110" fmla="*/ 137838 h 569957"/>
              <a:gd name="connsiteX111" fmla="*/ 331446 w 607639"/>
              <a:gd name="connsiteY111" fmla="*/ 165476 h 569957"/>
              <a:gd name="connsiteX112" fmla="*/ 303766 w 607639"/>
              <a:gd name="connsiteY112" fmla="*/ 193026 h 569957"/>
              <a:gd name="connsiteX113" fmla="*/ 272704 w 607639"/>
              <a:gd name="connsiteY113" fmla="*/ 193026 h 569957"/>
              <a:gd name="connsiteX114" fmla="*/ 260867 w 607639"/>
              <a:gd name="connsiteY114" fmla="*/ 221464 h 569957"/>
              <a:gd name="connsiteX115" fmla="*/ 282850 w 607639"/>
              <a:gd name="connsiteY115" fmla="*/ 243415 h 569957"/>
              <a:gd name="connsiteX116" fmla="*/ 282850 w 607639"/>
              <a:gd name="connsiteY116" fmla="*/ 282429 h 569957"/>
              <a:gd name="connsiteX117" fmla="*/ 263359 w 607639"/>
              <a:gd name="connsiteY117" fmla="*/ 290516 h 569957"/>
              <a:gd name="connsiteX118" fmla="*/ 243867 w 607639"/>
              <a:gd name="connsiteY118" fmla="*/ 282429 h 569957"/>
              <a:gd name="connsiteX119" fmla="*/ 221794 w 607639"/>
              <a:gd name="connsiteY119" fmla="*/ 260478 h 569957"/>
              <a:gd name="connsiteX120" fmla="*/ 193314 w 607639"/>
              <a:gd name="connsiteY120" fmla="*/ 272298 h 569957"/>
              <a:gd name="connsiteX121" fmla="*/ 193314 w 607639"/>
              <a:gd name="connsiteY121" fmla="*/ 303314 h 569957"/>
              <a:gd name="connsiteX122" fmla="*/ 165723 w 607639"/>
              <a:gd name="connsiteY122" fmla="*/ 330952 h 569957"/>
              <a:gd name="connsiteX123" fmla="*/ 138132 w 607639"/>
              <a:gd name="connsiteY123" fmla="*/ 303314 h 569957"/>
              <a:gd name="connsiteX124" fmla="*/ 138132 w 607639"/>
              <a:gd name="connsiteY124" fmla="*/ 272298 h 569957"/>
              <a:gd name="connsiteX125" fmla="*/ 109651 w 607639"/>
              <a:gd name="connsiteY125" fmla="*/ 260478 h 569957"/>
              <a:gd name="connsiteX126" fmla="*/ 87578 w 607639"/>
              <a:gd name="connsiteY126" fmla="*/ 282429 h 569957"/>
              <a:gd name="connsiteX127" fmla="*/ 68087 w 607639"/>
              <a:gd name="connsiteY127" fmla="*/ 290516 h 569957"/>
              <a:gd name="connsiteX128" fmla="*/ 48506 w 607639"/>
              <a:gd name="connsiteY128" fmla="*/ 282429 h 569957"/>
              <a:gd name="connsiteX129" fmla="*/ 48506 w 607639"/>
              <a:gd name="connsiteY129" fmla="*/ 243415 h 569957"/>
              <a:gd name="connsiteX130" fmla="*/ 70579 w 607639"/>
              <a:gd name="connsiteY130" fmla="*/ 221464 h 569957"/>
              <a:gd name="connsiteX131" fmla="*/ 58742 w 607639"/>
              <a:gd name="connsiteY131" fmla="*/ 193026 h 569957"/>
              <a:gd name="connsiteX132" fmla="*/ 27591 w 607639"/>
              <a:gd name="connsiteY132" fmla="*/ 193026 h 569957"/>
              <a:gd name="connsiteX133" fmla="*/ 0 w 607639"/>
              <a:gd name="connsiteY133" fmla="*/ 165476 h 569957"/>
              <a:gd name="connsiteX134" fmla="*/ 27591 w 607639"/>
              <a:gd name="connsiteY134" fmla="*/ 137838 h 569957"/>
              <a:gd name="connsiteX135" fmla="*/ 58742 w 607639"/>
              <a:gd name="connsiteY135" fmla="*/ 137838 h 569957"/>
              <a:gd name="connsiteX136" fmla="*/ 70579 w 607639"/>
              <a:gd name="connsiteY136" fmla="*/ 109488 h 569957"/>
              <a:gd name="connsiteX137" fmla="*/ 48506 w 607639"/>
              <a:gd name="connsiteY137" fmla="*/ 87448 h 569957"/>
              <a:gd name="connsiteX138" fmla="*/ 48506 w 607639"/>
              <a:gd name="connsiteY138" fmla="*/ 48434 h 569957"/>
              <a:gd name="connsiteX139" fmla="*/ 87578 w 607639"/>
              <a:gd name="connsiteY139" fmla="*/ 48434 h 569957"/>
              <a:gd name="connsiteX140" fmla="*/ 109651 w 607639"/>
              <a:gd name="connsiteY140" fmla="*/ 70474 h 569957"/>
              <a:gd name="connsiteX141" fmla="*/ 138132 w 607639"/>
              <a:gd name="connsiteY141" fmla="*/ 58654 h 569957"/>
              <a:gd name="connsiteX142" fmla="*/ 138132 w 607639"/>
              <a:gd name="connsiteY142" fmla="*/ 27550 h 569957"/>
              <a:gd name="connsiteX143" fmla="*/ 165723 w 607639"/>
              <a:gd name="connsiteY143" fmla="*/ 0 h 56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07639" h="569957">
                <a:moveTo>
                  <a:pt x="414334" y="393413"/>
                </a:moveTo>
                <a:cubicBezTo>
                  <a:pt x="392972" y="393413"/>
                  <a:pt x="375616" y="410747"/>
                  <a:pt x="375616" y="431993"/>
                </a:cubicBezTo>
                <a:cubicBezTo>
                  <a:pt x="375616" y="453328"/>
                  <a:pt x="392972" y="470662"/>
                  <a:pt x="414334" y="470662"/>
                </a:cubicBezTo>
                <a:cubicBezTo>
                  <a:pt x="435607" y="470662"/>
                  <a:pt x="452964" y="453328"/>
                  <a:pt x="452964" y="431993"/>
                </a:cubicBezTo>
                <a:cubicBezTo>
                  <a:pt x="452964" y="410747"/>
                  <a:pt x="435607" y="393413"/>
                  <a:pt x="414334" y="393413"/>
                </a:cubicBezTo>
                <a:close/>
                <a:moveTo>
                  <a:pt x="414334" y="294117"/>
                </a:moveTo>
                <a:cubicBezTo>
                  <a:pt x="429555" y="294117"/>
                  <a:pt x="441927" y="306474"/>
                  <a:pt x="441927" y="321675"/>
                </a:cubicBezTo>
                <a:lnTo>
                  <a:pt x="441927" y="342387"/>
                </a:lnTo>
                <a:cubicBezTo>
                  <a:pt x="447623" y="344165"/>
                  <a:pt x="453053" y="346387"/>
                  <a:pt x="458215" y="349143"/>
                </a:cubicBezTo>
                <a:lnTo>
                  <a:pt x="472902" y="334475"/>
                </a:lnTo>
                <a:cubicBezTo>
                  <a:pt x="483672" y="323719"/>
                  <a:pt x="501117" y="323719"/>
                  <a:pt x="511976" y="334475"/>
                </a:cubicBezTo>
                <a:cubicBezTo>
                  <a:pt x="522746" y="345232"/>
                  <a:pt x="522746" y="362744"/>
                  <a:pt x="511976" y="373500"/>
                </a:cubicBezTo>
                <a:lnTo>
                  <a:pt x="497290" y="388168"/>
                </a:lnTo>
                <a:cubicBezTo>
                  <a:pt x="500049" y="393324"/>
                  <a:pt x="502275" y="398746"/>
                  <a:pt x="504055" y="404435"/>
                </a:cubicBezTo>
                <a:lnTo>
                  <a:pt x="524794" y="404435"/>
                </a:lnTo>
                <a:cubicBezTo>
                  <a:pt x="540014" y="404435"/>
                  <a:pt x="552386" y="416792"/>
                  <a:pt x="552386" y="431993"/>
                </a:cubicBezTo>
                <a:cubicBezTo>
                  <a:pt x="552386" y="447283"/>
                  <a:pt x="540014" y="459639"/>
                  <a:pt x="524794" y="459639"/>
                </a:cubicBezTo>
                <a:lnTo>
                  <a:pt x="504055" y="459639"/>
                </a:lnTo>
                <a:cubicBezTo>
                  <a:pt x="502275" y="465239"/>
                  <a:pt x="500049" y="470751"/>
                  <a:pt x="497290" y="475907"/>
                </a:cubicBezTo>
                <a:lnTo>
                  <a:pt x="511976" y="490574"/>
                </a:lnTo>
                <a:cubicBezTo>
                  <a:pt x="522746" y="501331"/>
                  <a:pt x="522746" y="518754"/>
                  <a:pt x="511976" y="529510"/>
                </a:cubicBezTo>
                <a:cubicBezTo>
                  <a:pt x="506547" y="534933"/>
                  <a:pt x="499515" y="537600"/>
                  <a:pt x="492395" y="537600"/>
                </a:cubicBezTo>
                <a:cubicBezTo>
                  <a:pt x="485363" y="537600"/>
                  <a:pt x="478242" y="534933"/>
                  <a:pt x="472902" y="529510"/>
                </a:cubicBezTo>
                <a:lnTo>
                  <a:pt x="458215" y="514843"/>
                </a:lnTo>
                <a:cubicBezTo>
                  <a:pt x="453053" y="517598"/>
                  <a:pt x="447623" y="519910"/>
                  <a:pt x="441927" y="521687"/>
                </a:cubicBezTo>
                <a:lnTo>
                  <a:pt x="441927" y="542400"/>
                </a:lnTo>
                <a:cubicBezTo>
                  <a:pt x="441927" y="557601"/>
                  <a:pt x="429555" y="569957"/>
                  <a:pt x="414334" y="569957"/>
                </a:cubicBezTo>
                <a:cubicBezTo>
                  <a:pt x="399025" y="569957"/>
                  <a:pt x="386653" y="557601"/>
                  <a:pt x="386653" y="542400"/>
                </a:cubicBezTo>
                <a:lnTo>
                  <a:pt x="386653" y="521687"/>
                </a:lnTo>
                <a:cubicBezTo>
                  <a:pt x="380956" y="519910"/>
                  <a:pt x="375527" y="517598"/>
                  <a:pt x="370364" y="514931"/>
                </a:cubicBezTo>
                <a:lnTo>
                  <a:pt x="355677" y="529510"/>
                </a:lnTo>
                <a:cubicBezTo>
                  <a:pt x="350337" y="534933"/>
                  <a:pt x="343216" y="537600"/>
                  <a:pt x="336184" y="537600"/>
                </a:cubicBezTo>
                <a:cubicBezTo>
                  <a:pt x="329064" y="537600"/>
                  <a:pt x="322032" y="534933"/>
                  <a:pt x="316603" y="529510"/>
                </a:cubicBezTo>
                <a:cubicBezTo>
                  <a:pt x="305833" y="518754"/>
                  <a:pt x="305833" y="501331"/>
                  <a:pt x="316603" y="490574"/>
                </a:cubicBezTo>
                <a:lnTo>
                  <a:pt x="331289" y="475907"/>
                </a:lnTo>
                <a:cubicBezTo>
                  <a:pt x="328619" y="470751"/>
                  <a:pt x="326304" y="465239"/>
                  <a:pt x="324524" y="459639"/>
                </a:cubicBezTo>
                <a:lnTo>
                  <a:pt x="303785" y="459639"/>
                </a:lnTo>
                <a:cubicBezTo>
                  <a:pt x="288565" y="459639"/>
                  <a:pt x="276193" y="447283"/>
                  <a:pt x="276193" y="431993"/>
                </a:cubicBezTo>
                <a:cubicBezTo>
                  <a:pt x="276193" y="416792"/>
                  <a:pt x="288565" y="404435"/>
                  <a:pt x="303785" y="404435"/>
                </a:cubicBezTo>
                <a:lnTo>
                  <a:pt x="324524" y="404435"/>
                </a:lnTo>
                <a:cubicBezTo>
                  <a:pt x="326304" y="398746"/>
                  <a:pt x="328619" y="393324"/>
                  <a:pt x="331289" y="388168"/>
                </a:cubicBezTo>
                <a:lnTo>
                  <a:pt x="316603" y="373500"/>
                </a:lnTo>
                <a:cubicBezTo>
                  <a:pt x="305833" y="362744"/>
                  <a:pt x="305833" y="345232"/>
                  <a:pt x="316603" y="334475"/>
                </a:cubicBezTo>
                <a:cubicBezTo>
                  <a:pt x="327462" y="323719"/>
                  <a:pt x="344907" y="323719"/>
                  <a:pt x="355677" y="334475"/>
                </a:cubicBezTo>
                <a:lnTo>
                  <a:pt x="370364" y="349143"/>
                </a:lnTo>
                <a:cubicBezTo>
                  <a:pt x="375527" y="346387"/>
                  <a:pt x="380956" y="344165"/>
                  <a:pt x="386653" y="342387"/>
                </a:cubicBezTo>
                <a:lnTo>
                  <a:pt x="386653" y="321675"/>
                </a:lnTo>
                <a:cubicBezTo>
                  <a:pt x="386653" y="306474"/>
                  <a:pt x="399025" y="294117"/>
                  <a:pt x="414334" y="294117"/>
                </a:cubicBezTo>
                <a:close/>
                <a:moveTo>
                  <a:pt x="165723" y="110288"/>
                </a:moveTo>
                <a:cubicBezTo>
                  <a:pt x="135284" y="110288"/>
                  <a:pt x="110452" y="134994"/>
                  <a:pt x="110452" y="165476"/>
                </a:cubicBezTo>
                <a:cubicBezTo>
                  <a:pt x="110452" y="195870"/>
                  <a:pt x="135284" y="220576"/>
                  <a:pt x="165723" y="220576"/>
                </a:cubicBezTo>
                <a:cubicBezTo>
                  <a:pt x="196162" y="220576"/>
                  <a:pt x="220904" y="195870"/>
                  <a:pt x="220904" y="165476"/>
                </a:cubicBezTo>
                <a:cubicBezTo>
                  <a:pt x="220904" y="134994"/>
                  <a:pt x="196162" y="110288"/>
                  <a:pt x="165723" y="110288"/>
                </a:cubicBezTo>
                <a:close/>
                <a:moveTo>
                  <a:pt x="487925" y="91878"/>
                </a:moveTo>
                <a:cubicBezTo>
                  <a:pt x="472705" y="91878"/>
                  <a:pt x="460333" y="104229"/>
                  <a:pt x="460333" y="119512"/>
                </a:cubicBezTo>
                <a:cubicBezTo>
                  <a:pt x="460333" y="134707"/>
                  <a:pt x="472705" y="147058"/>
                  <a:pt x="487925" y="147058"/>
                </a:cubicBezTo>
                <a:cubicBezTo>
                  <a:pt x="503145" y="147058"/>
                  <a:pt x="515517" y="134707"/>
                  <a:pt x="515517" y="119512"/>
                </a:cubicBezTo>
                <a:cubicBezTo>
                  <a:pt x="515517" y="104229"/>
                  <a:pt x="503145" y="91878"/>
                  <a:pt x="487925" y="91878"/>
                </a:cubicBezTo>
                <a:close/>
                <a:moveTo>
                  <a:pt x="487925" y="0"/>
                </a:moveTo>
                <a:cubicBezTo>
                  <a:pt x="503145" y="0"/>
                  <a:pt x="515517" y="12351"/>
                  <a:pt x="515517" y="27546"/>
                </a:cubicBezTo>
                <a:lnTo>
                  <a:pt x="515517" y="41496"/>
                </a:lnTo>
                <a:cubicBezTo>
                  <a:pt x="518276" y="42474"/>
                  <a:pt x="521035" y="43540"/>
                  <a:pt x="523617" y="44873"/>
                </a:cubicBezTo>
                <a:lnTo>
                  <a:pt x="533496" y="35010"/>
                </a:lnTo>
                <a:cubicBezTo>
                  <a:pt x="544266" y="24258"/>
                  <a:pt x="561801" y="24258"/>
                  <a:pt x="572570" y="35010"/>
                </a:cubicBezTo>
                <a:cubicBezTo>
                  <a:pt x="583340" y="45761"/>
                  <a:pt x="583340" y="63177"/>
                  <a:pt x="572570" y="74018"/>
                </a:cubicBezTo>
                <a:lnTo>
                  <a:pt x="562691" y="83792"/>
                </a:lnTo>
                <a:cubicBezTo>
                  <a:pt x="563937" y="86458"/>
                  <a:pt x="565094" y="89123"/>
                  <a:pt x="566073" y="91878"/>
                </a:cubicBezTo>
                <a:lnTo>
                  <a:pt x="579958" y="91878"/>
                </a:lnTo>
                <a:cubicBezTo>
                  <a:pt x="595267" y="91878"/>
                  <a:pt x="607639" y="104229"/>
                  <a:pt x="607639" y="119512"/>
                </a:cubicBezTo>
                <a:cubicBezTo>
                  <a:pt x="607639" y="134707"/>
                  <a:pt x="595267" y="147058"/>
                  <a:pt x="579958" y="147058"/>
                </a:cubicBezTo>
                <a:lnTo>
                  <a:pt x="565984" y="147058"/>
                </a:lnTo>
                <a:cubicBezTo>
                  <a:pt x="565005" y="149812"/>
                  <a:pt x="563937" y="152478"/>
                  <a:pt x="562691" y="155144"/>
                </a:cubicBezTo>
                <a:lnTo>
                  <a:pt x="572570" y="164918"/>
                </a:lnTo>
                <a:cubicBezTo>
                  <a:pt x="583340" y="175758"/>
                  <a:pt x="583340" y="193174"/>
                  <a:pt x="572570" y="203926"/>
                </a:cubicBezTo>
                <a:cubicBezTo>
                  <a:pt x="567141" y="209346"/>
                  <a:pt x="560109" y="212012"/>
                  <a:pt x="552989" y="212012"/>
                </a:cubicBezTo>
                <a:cubicBezTo>
                  <a:pt x="545957" y="212012"/>
                  <a:pt x="538926" y="209346"/>
                  <a:pt x="533496" y="203926"/>
                </a:cubicBezTo>
                <a:lnTo>
                  <a:pt x="523617" y="194063"/>
                </a:lnTo>
                <a:cubicBezTo>
                  <a:pt x="521035" y="195396"/>
                  <a:pt x="518276" y="196462"/>
                  <a:pt x="515517" y="197439"/>
                </a:cubicBezTo>
                <a:lnTo>
                  <a:pt x="515517" y="211390"/>
                </a:lnTo>
                <a:cubicBezTo>
                  <a:pt x="515517" y="226584"/>
                  <a:pt x="503145" y="238935"/>
                  <a:pt x="487925" y="238935"/>
                </a:cubicBezTo>
                <a:cubicBezTo>
                  <a:pt x="472705" y="238935"/>
                  <a:pt x="460333" y="226584"/>
                  <a:pt x="460333" y="211390"/>
                </a:cubicBezTo>
                <a:lnTo>
                  <a:pt x="460333" y="197439"/>
                </a:lnTo>
                <a:cubicBezTo>
                  <a:pt x="457573" y="196462"/>
                  <a:pt x="454814" y="195396"/>
                  <a:pt x="452233" y="194063"/>
                </a:cubicBezTo>
                <a:lnTo>
                  <a:pt x="442353" y="203926"/>
                </a:lnTo>
                <a:cubicBezTo>
                  <a:pt x="436924" y="209346"/>
                  <a:pt x="429892" y="212012"/>
                  <a:pt x="422861" y="212012"/>
                </a:cubicBezTo>
                <a:cubicBezTo>
                  <a:pt x="415740" y="212012"/>
                  <a:pt x="408708" y="209346"/>
                  <a:pt x="403279" y="203926"/>
                </a:cubicBezTo>
                <a:cubicBezTo>
                  <a:pt x="392509" y="193174"/>
                  <a:pt x="392509" y="175758"/>
                  <a:pt x="403279" y="164918"/>
                </a:cubicBezTo>
                <a:lnTo>
                  <a:pt x="413159" y="155144"/>
                </a:lnTo>
                <a:cubicBezTo>
                  <a:pt x="411913" y="152478"/>
                  <a:pt x="410756" y="149812"/>
                  <a:pt x="409777" y="147058"/>
                </a:cubicBezTo>
                <a:lnTo>
                  <a:pt x="395891" y="147058"/>
                </a:lnTo>
                <a:cubicBezTo>
                  <a:pt x="380582" y="147058"/>
                  <a:pt x="368210" y="134707"/>
                  <a:pt x="368210" y="119512"/>
                </a:cubicBezTo>
                <a:cubicBezTo>
                  <a:pt x="368210" y="104229"/>
                  <a:pt x="380582" y="91878"/>
                  <a:pt x="395891" y="91878"/>
                </a:cubicBezTo>
                <a:lnTo>
                  <a:pt x="409777" y="91878"/>
                </a:lnTo>
                <a:cubicBezTo>
                  <a:pt x="410756" y="89123"/>
                  <a:pt x="411913" y="86458"/>
                  <a:pt x="413159" y="83792"/>
                </a:cubicBezTo>
                <a:lnTo>
                  <a:pt x="403279" y="74018"/>
                </a:lnTo>
                <a:cubicBezTo>
                  <a:pt x="392509" y="63177"/>
                  <a:pt x="392509" y="45761"/>
                  <a:pt x="403279" y="35010"/>
                </a:cubicBezTo>
                <a:cubicBezTo>
                  <a:pt x="414049" y="24258"/>
                  <a:pt x="431583" y="24258"/>
                  <a:pt x="442353" y="35010"/>
                </a:cubicBezTo>
                <a:lnTo>
                  <a:pt x="452233" y="44873"/>
                </a:lnTo>
                <a:cubicBezTo>
                  <a:pt x="454814" y="43540"/>
                  <a:pt x="457573" y="42474"/>
                  <a:pt x="460333" y="41496"/>
                </a:cubicBezTo>
                <a:lnTo>
                  <a:pt x="460333" y="27546"/>
                </a:lnTo>
                <a:cubicBezTo>
                  <a:pt x="460333" y="12351"/>
                  <a:pt x="472705" y="0"/>
                  <a:pt x="487925" y="0"/>
                </a:cubicBezTo>
                <a:close/>
                <a:moveTo>
                  <a:pt x="165723" y="0"/>
                </a:moveTo>
                <a:cubicBezTo>
                  <a:pt x="180942" y="0"/>
                  <a:pt x="193314" y="12353"/>
                  <a:pt x="193314" y="27550"/>
                </a:cubicBezTo>
                <a:lnTo>
                  <a:pt x="193314" y="58654"/>
                </a:lnTo>
                <a:cubicBezTo>
                  <a:pt x="203460" y="61232"/>
                  <a:pt x="212983" y="65231"/>
                  <a:pt x="221794" y="70474"/>
                </a:cubicBezTo>
                <a:lnTo>
                  <a:pt x="243867" y="48434"/>
                </a:lnTo>
                <a:cubicBezTo>
                  <a:pt x="254636" y="37681"/>
                  <a:pt x="272081" y="37681"/>
                  <a:pt x="282850" y="48434"/>
                </a:cubicBezTo>
                <a:cubicBezTo>
                  <a:pt x="293620" y="59188"/>
                  <a:pt x="293620" y="76695"/>
                  <a:pt x="282850" y="87448"/>
                </a:cubicBezTo>
                <a:lnTo>
                  <a:pt x="260867" y="109488"/>
                </a:lnTo>
                <a:cubicBezTo>
                  <a:pt x="266029" y="118197"/>
                  <a:pt x="270034" y="127795"/>
                  <a:pt x="272704" y="137838"/>
                </a:cubicBezTo>
                <a:lnTo>
                  <a:pt x="303766" y="137838"/>
                </a:lnTo>
                <a:cubicBezTo>
                  <a:pt x="319074" y="137838"/>
                  <a:pt x="331446" y="150191"/>
                  <a:pt x="331446" y="165476"/>
                </a:cubicBezTo>
                <a:cubicBezTo>
                  <a:pt x="331446" y="180673"/>
                  <a:pt x="319074" y="193026"/>
                  <a:pt x="303766" y="193026"/>
                </a:cubicBezTo>
                <a:lnTo>
                  <a:pt x="272704" y="193026"/>
                </a:lnTo>
                <a:cubicBezTo>
                  <a:pt x="270034" y="203157"/>
                  <a:pt x="266029" y="212666"/>
                  <a:pt x="260867" y="221464"/>
                </a:cubicBezTo>
                <a:lnTo>
                  <a:pt x="282850" y="243415"/>
                </a:lnTo>
                <a:cubicBezTo>
                  <a:pt x="293709" y="254257"/>
                  <a:pt x="293709" y="271676"/>
                  <a:pt x="282850" y="282429"/>
                </a:cubicBezTo>
                <a:cubicBezTo>
                  <a:pt x="277510" y="287850"/>
                  <a:pt x="270390" y="290516"/>
                  <a:pt x="263359" y="290516"/>
                </a:cubicBezTo>
                <a:cubicBezTo>
                  <a:pt x="256327" y="290516"/>
                  <a:pt x="249207" y="287850"/>
                  <a:pt x="243867" y="282429"/>
                </a:cubicBezTo>
                <a:lnTo>
                  <a:pt x="221794" y="260478"/>
                </a:lnTo>
                <a:cubicBezTo>
                  <a:pt x="212983" y="265633"/>
                  <a:pt x="203460" y="269632"/>
                  <a:pt x="193314" y="272298"/>
                </a:cubicBezTo>
                <a:lnTo>
                  <a:pt x="193314" y="303314"/>
                </a:lnTo>
                <a:cubicBezTo>
                  <a:pt x="193314" y="318599"/>
                  <a:pt x="180942" y="330952"/>
                  <a:pt x="165723" y="330952"/>
                </a:cubicBezTo>
                <a:cubicBezTo>
                  <a:pt x="150414" y="330952"/>
                  <a:pt x="138132" y="318599"/>
                  <a:pt x="138132" y="303314"/>
                </a:cubicBezTo>
                <a:lnTo>
                  <a:pt x="138132" y="272298"/>
                </a:lnTo>
                <a:cubicBezTo>
                  <a:pt x="127986" y="269632"/>
                  <a:pt x="118462" y="265633"/>
                  <a:pt x="109651" y="260478"/>
                </a:cubicBezTo>
                <a:lnTo>
                  <a:pt x="87578" y="282429"/>
                </a:lnTo>
                <a:cubicBezTo>
                  <a:pt x="82238" y="287850"/>
                  <a:pt x="75118" y="290516"/>
                  <a:pt x="68087" y="290516"/>
                </a:cubicBezTo>
                <a:cubicBezTo>
                  <a:pt x="60967" y="290516"/>
                  <a:pt x="53935" y="287850"/>
                  <a:pt x="48506" y="282429"/>
                </a:cubicBezTo>
                <a:cubicBezTo>
                  <a:pt x="37737" y="271676"/>
                  <a:pt x="37737" y="254257"/>
                  <a:pt x="48506" y="243415"/>
                </a:cubicBezTo>
                <a:lnTo>
                  <a:pt x="70579" y="221464"/>
                </a:lnTo>
                <a:cubicBezTo>
                  <a:pt x="65417" y="212666"/>
                  <a:pt x="61323" y="203157"/>
                  <a:pt x="58742" y="193026"/>
                </a:cubicBezTo>
                <a:lnTo>
                  <a:pt x="27591" y="193026"/>
                </a:lnTo>
                <a:cubicBezTo>
                  <a:pt x="12371" y="193026"/>
                  <a:pt x="0" y="180673"/>
                  <a:pt x="0" y="165476"/>
                </a:cubicBezTo>
                <a:cubicBezTo>
                  <a:pt x="0" y="150191"/>
                  <a:pt x="12371" y="137838"/>
                  <a:pt x="27591" y="137838"/>
                </a:cubicBezTo>
                <a:lnTo>
                  <a:pt x="58742" y="137838"/>
                </a:lnTo>
                <a:cubicBezTo>
                  <a:pt x="61323" y="127795"/>
                  <a:pt x="65417" y="118197"/>
                  <a:pt x="70579" y="109488"/>
                </a:cubicBezTo>
                <a:lnTo>
                  <a:pt x="48506" y="87448"/>
                </a:lnTo>
                <a:cubicBezTo>
                  <a:pt x="37737" y="76695"/>
                  <a:pt x="37737" y="59188"/>
                  <a:pt x="48506" y="48434"/>
                </a:cubicBezTo>
                <a:cubicBezTo>
                  <a:pt x="59276" y="37681"/>
                  <a:pt x="76809" y="37681"/>
                  <a:pt x="87578" y="48434"/>
                </a:cubicBezTo>
                <a:lnTo>
                  <a:pt x="109651" y="70474"/>
                </a:lnTo>
                <a:cubicBezTo>
                  <a:pt x="118462" y="65231"/>
                  <a:pt x="127986" y="61232"/>
                  <a:pt x="138132" y="58654"/>
                </a:cubicBezTo>
                <a:lnTo>
                  <a:pt x="138132" y="27550"/>
                </a:lnTo>
                <a:cubicBezTo>
                  <a:pt x="138132" y="12353"/>
                  <a:pt x="150414" y="0"/>
                  <a:pt x="165723" y="0"/>
                </a:cubicBezTo>
                <a:close/>
              </a:path>
            </a:pathLst>
          </a:custGeom>
          <a:solidFill>
            <a:srgbClr val="425B97"/>
          </a:solidFill>
          <a:ln w="3175"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i="1">
              <a:solidFill>
                <a:schemeClr val="tx1"/>
              </a:solidFill>
            </a:endParaRPr>
          </a:p>
        </p:txBody>
      </p:sp>
      <p:sp>
        <p:nvSpPr>
          <p:cNvPr id="118" name="iŝ1iḑe"/>
          <p:cNvSpPr/>
          <p:nvPr/>
        </p:nvSpPr>
        <p:spPr bwMode="auto">
          <a:xfrm>
            <a:off x="3677285" y="5193030"/>
            <a:ext cx="1454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spcBef>
                <a:spcPct val="0"/>
              </a:spcBef>
            </a:pPr>
            <a:r>
              <a:rPr lang="en-US" altLang="zh-CN" sz="1100" dirty="0">
                <a:solidFill>
                  <a:srgbClr val="425B97"/>
                </a:solidFill>
              </a:rPr>
              <a:t>Supporting text here.</a:t>
            </a:r>
            <a:endParaRPr lang="en-US" altLang="zh-CN" sz="1100" dirty="0">
              <a:solidFill>
                <a:srgbClr val="425B97"/>
              </a:solidFill>
            </a:endParaRPr>
          </a:p>
          <a:p>
            <a:pPr>
              <a:lnSpc>
                <a:spcPct val="150000"/>
              </a:lnSpc>
              <a:spcBef>
                <a:spcPct val="0"/>
              </a:spcBef>
            </a:pPr>
            <a:r>
              <a:rPr lang="en-US" altLang="zh-CN" sz="1100" dirty="0">
                <a:solidFill>
                  <a:srgbClr val="425B97"/>
                </a:solidFill>
              </a:rPr>
              <a:t>……</a:t>
            </a:r>
            <a:endParaRPr lang="en-US" altLang="zh-CN" sz="1100" dirty="0">
              <a:solidFill>
                <a:srgbClr val="425B97"/>
              </a:solidFill>
            </a:endParaRPr>
          </a:p>
        </p:txBody>
      </p:sp>
      <p:sp>
        <p:nvSpPr>
          <p:cNvPr id="55" name="ïṣḻíḓè"/>
          <p:cNvSpPr/>
          <p:nvPr/>
        </p:nvSpPr>
        <p:spPr>
          <a:xfrm>
            <a:off x="4145280" y="4191073"/>
            <a:ext cx="518160" cy="517379"/>
          </a:xfrm>
          <a:custGeom>
            <a:avLst/>
            <a:gdLst>
              <a:gd name="connsiteX0" fmla="*/ 497258 w 607634"/>
              <a:gd name="connsiteY0" fmla="*/ 328620 h 606719"/>
              <a:gd name="connsiteX1" fmla="*/ 544969 w 607634"/>
              <a:gd name="connsiteY1" fmla="*/ 350839 h 606719"/>
              <a:gd name="connsiteX2" fmla="*/ 543545 w 607634"/>
              <a:gd name="connsiteY2" fmla="*/ 393856 h 606719"/>
              <a:gd name="connsiteX3" fmla="*/ 541230 w 607634"/>
              <a:gd name="connsiteY3" fmla="*/ 396167 h 606719"/>
              <a:gd name="connsiteX4" fmla="*/ 540607 w 607634"/>
              <a:gd name="connsiteY4" fmla="*/ 409588 h 606719"/>
              <a:gd name="connsiteX5" fmla="*/ 545236 w 607634"/>
              <a:gd name="connsiteY5" fmla="*/ 413676 h 606719"/>
              <a:gd name="connsiteX6" fmla="*/ 550933 w 607634"/>
              <a:gd name="connsiteY6" fmla="*/ 432074 h 606719"/>
              <a:gd name="connsiteX7" fmla="*/ 548173 w 607634"/>
              <a:gd name="connsiteY7" fmla="*/ 454116 h 606719"/>
              <a:gd name="connsiteX8" fmla="*/ 535534 w 607634"/>
              <a:gd name="connsiteY8" fmla="*/ 472158 h 606719"/>
              <a:gd name="connsiteX9" fmla="*/ 515684 w 607634"/>
              <a:gd name="connsiteY9" fmla="*/ 511353 h 606719"/>
              <a:gd name="connsiteX10" fmla="*/ 517286 w 607634"/>
              <a:gd name="connsiteY10" fmla="*/ 517663 h 606719"/>
              <a:gd name="connsiteX11" fmla="*/ 555295 w 607634"/>
              <a:gd name="connsiteY11" fmla="*/ 527173 h 606719"/>
              <a:gd name="connsiteX12" fmla="*/ 607634 w 607634"/>
              <a:gd name="connsiteY12" fmla="*/ 594009 h 606719"/>
              <a:gd name="connsiteX13" fmla="*/ 594905 w 607634"/>
              <a:gd name="connsiteY13" fmla="*/ 606719 h 606719"/>
              <a:gd name="connsiteX14" fmla="*/ 341752 w 607634"/>
              <a:gd name="connsiteY14" fmla="*/ 606719 h 606719"/>
              <a:gd name="connsiteX15" fmla="*/ 329112 w 607634"/>
              <a:gd name="connsiteY15" fmla="*/ 594098 h 606719"/>
              <a:gd name="connsiteX16" fmla="*/ 381363 w 607634"/>
              <a:gd name="connsiteY16" fmla="*/ 527173 h 606719"/>
              <a:gd name="connsiteX17" fmla="*/ 419372 w 607634"/>
              <a:gd name="connsiteY17" fmla="*/ 517663 h 606719"/>
              <a:gd name="connsiteX18" fmla="*/ 421241 w 607634"/>
              <a:gd name="connsiteY18" fmla="*/ 510286 h 606719"/>
              <a:gd name="connsiteX19" fmla="*/ 402459 w 607634"/>
              <a:gd name="connsiteY19" fmla="*/ 472513 h 606719"/>
              <a:gd name="connsiteX20" fmla="*/ 388484 w 607634"/>
              <a:gd name="connsiteY20" fmla="*/ 454116 h 606719"/>
              <a:gd name="connsiteX21" fmla="*/ 385725 w 607634"/>
              <a:gd name="connsiteY21" fmla="*/ 432074 h 606719"/>
              <a:gd name="connsiteX22" fmla="*/ 391510 w 607634"/>
              <a:gd name="connsiteY22" fmla="*/ 413587 h 606719"/>
              <a:gd name="connsiteX23" fmla="*/ 396584 w 607634"/>
              <a:gd name="connsiteY23" fmla="*/ 409232 h 606719"/>
              <a:gd name="connsiteX24" fmla="*/ 395071 w 607634"/>
              <a:gd name="connsiteY24" fmla="*/ 390746 h 606719"/>
              <a:gd name="connsiteX25" fmla="*/ 453375 w 607634"/>
              <a:gd name="connsiteY25" fmla="*/ 339641 h 606719"/>
              <a:gd name="connsiteX26" fmla="*/ 497258 w 607634"/>
              <a:gd name="connsiteY26" fmla="*/ 328620 h 606719"/>
              <a:gd name="connsiteX27" fmla="*/ 316494 w 607634"/>
              <a:gd name="connsiteY27" fmla="*/ 278076 h 606719"/>
              <a:gd name="connsiteX28" fmla="*/ 300206 w 607634"/>
              <a:gd name="connsiteY28" fmla="*/ 281898 h 606719"/>
              <a:gd name="connsiteX29" fmla="*/ 325395 w 607634"/>
              <a:gd name="connsiteY29" fmla="*/ 307050 h 606719"/>
              <a:gd name="connsiteX30" fmla="*/ 325395 w 607634"/>
              <a:gd name="connsiteY30" fmla="*/ 324913 h 606719"/>
              <a:gd name="connsiteX31" fmla="*/ 316494 w 607634"/>
              <a:gd name="connsiteY31" fmla="*/ 328646 h 606719"/>
              <a:gd name="connsiteX32" fmla="*/ 307505 w 607634"/>
              <a:gd name="connsiteY32" fmla="*/ 324913 h 606719"/>
              <a:gd name="connsiteX33" fmla="*/ 282316 w 607634"/>
              <a:gd name="connsiteY33" fmla="*/ 299762 h 606719"/>
              <a:gd name="connsiteX34" fmla="*/ 278489 w 607634"/>
              <a:gd name="connsiteY34" fmla="*/ 316026 h 606719"/>
              <a:gd name="connsiteX35" fmla="*/ 316494 w 607634"/>
              <a:gd name="connsiteY35" fmla="*/ 353887 h 606719"/>
              <a:gd name="connsiteX36" fmla="*/ 354411 w 607634"/>
              <a:gd name="connsiteY36" fmla="*/ 316026 h 606719"/>
              <a:gd name="connsiteX37" fmla="*/ 316494 w 607634"/>
              <a:gd name="connsiteY37" fmla="*/ 278076 h 606719"/>
              <a:gd name="connsiteX38" fmla="*/ 175289 w 607634"/>
              <a:gd name="connsiteY38" fmla="*/ 238820 h 606719"/>
              <a:gd name="connsiteX39" fmla="*/ 184947 w 607634"/>
              <a:gd name="connsiteY39" fmla="*/ 239342 h 606719"/>
              <a:gd name="connsiteX40" fmla="*/ 190911 w 607634"/>
              <a:gd name="connsiteY40" fmla="*/ 256137 h 606719"/>
              <a:gd name="connsiteX41" fmla="*/ 177202 w 607634"/>
              <a:gd name="connsiteY41" fmla="*/ 315941 h 606719"/>
              <a:gd name="connsiteX42" fmla="*/ 348911 w 607634"/>
              <a:gd name="connsiteY42" fmla="*/ 451012 h 606719"/>
              <a:gd name="connsiteX43" fmla="*/ 364133 w 607634"/>
              <a:gd name="connsiteY43" fmla="*/ 460431 h 606719"/>
              <a:gd name="connsiteX44" fmla="*/ 354786 w 607634"/>
              <a:gd name="connsiteY44" fmla="*/ 475626 h 606719"/>
              <a:gd name="connsiteX45" fmla="*/ 316510 w 607634"/>
              <a:gd name="connsiteY45" fmla="*/ 480336 h 606719"/>
              <a:gd name="connsiteX46" fmla="*/ 151922 w 607634"/>
              <a:gd name="connsiteY46" fmla="*/ 316030 h 606719"/>
              <a:gd name="connsiteX47" fmla="*/ 168034 w 607634"/>
              <a:gd name="connsiteY47" fmla="*/ 245296 h 606719"/>
              <a:gd name="connsiteX48" fmla="*/ 175289 w 607634"/>
              <a:gd name="connsiteY48" fmla="*/ 238820 h 606719"/>
              <a:gd name="connsiteX49" fmla="*/ 102834 w 607634"/>
              <a:gd name="connsiteY49" fmla="*/ 164298 h 606719"/>
              <a:gd name="connsiteX50" fmla="*/ 112334 w 607634"/>
              <a:gd name="connsiteY50" fmla="*/ 166119 h 606719"/>
              <a:gd name="connsiteX51" fmla="*/ 115894 w 607634"/>
              <a:gd name="connsiteY51" fmla="*/ 183626 h 606719"/>
              <a:gd name="connsiteX52" fmla="*/ 75936 w 607634"/>
              <a:gd name="connsiteY52" fmla="*/ 316038 h 606719"/>
              <a:gd name="connsiteX53" fmla="*/ 295840 w 607634"/>
              <a:gd name="connsiteY53" fmla="*/ 555090 h 606719"/>
              <a:gd name="connsiteX54" fmla="*/ 307409 w 607634"/>
              <a:gd name="connsiteY54" fmla="*/ 568775 h 606719"/>
              <a:gd name="connsiteX55" fmla="*/ 294772 w 607634"/>
              <a:gd name="connsiteY55" fmla="*/ 580328 h 606719"/>
              <a:gd name="connsiteX56" fmla="*/ 293704 w 607634"/>
              <a:gd name="connsiteY56" fmla="*/ 580328 h 606719"/>
              <a:gd name="connsiteX57" fmla="*/ 50661 w 607634"/>
              <a:gd name="connsiteY57" fmla="*/ 316038 h 606719"/>
              <a:gd name="connsiteX58" fmla="*/ 94802 w 607634"/>
              <a:gd name="connsiteY58" fmla="*/ 169674 h 606719"/>
              <a:gd name="connsiteX59" fmla="*/ 102834 w 607634"/>
              <a:gd name="connsiteY59" fmla="*/ 164298 h 606719"/>
              <a:gd name="connsiteX60" fmla="*/ 316510 w 607634"/>
              <a:gd name="connsiteY60" fmla="*/ 151713 h 606719"/>
              <a:gd name="connsiteX61" fmla="*/ 479124 w 607634"/>
              <a:gd name="connsiteY61" fmla="*/ 292417 h 606719"/>
              <a:gd name="connsiteX62" fmla="*/ 468443 w 607634"/>
              <a:gd name="connsiteY62" fmla="*/ 306727 h 606719"/>
              <a:gd name="connsiteX63" fmla="*/ 466574 w 607634"/>
              <a:gd name="connsiteY63" fmla="*/ 306816 h 606719"/>
              <a:gd name="connsiteX64" fmla="*/ 454113 w 607634"/>
              <a:gd name="connsiteY64" fmla="*/ 295972 h 606719"/>
              <a:gd name="connsiteX65" fmla="*/ 316510 w 607634"/>
              <a:gd name="connsiteY65" fmla="*/ 176956 h 606719"/>
              <a:gd name="connsiteX66" fmla="*/ 256609 w 607634"/>
              <a:gd name="connsiteY66" fmla="*/ 190644 h 606719"/>
              <a:gd name="connsiteX67" fmla="*/ 239697 w 607634"/>
              <a:gd name="connsiteY67" fmla="*/ 184689 h 606719"/>
              <a:gd name="connsiteX68" fmla="*/ 245661 w 607634"/>
              <a:gd name="connsiteY68" fmla="*/ 167890 h 606719"/>
              <a:gd name="connsiteX69" fmla="*/ 316510 w 607634"/>
              <a:gd name="connsiteY69" fmla="*/ 151713 h 606719"/>
              <a:gd name="connsiteX70" fmla="*/ 316477 w 607634"/>
              <a:gd name="connsiteY70" fmla="*/ 50592 h 606719"/>
              <a:gd name="connsiteX71" fmla="*/ 582230 w 607634"/>
              <a:gd name="connsiteY71" fmla="*/ 316062 h 606719"/>
              <a:gd name="connsiteX72" fmla="*/ 582141 w 607634"/>
              <a:gd name="connsiteY72" fmla="*/ 319350 h 606719"/>
              <a:gd name="connsiteX73" fmla="*/ 569325 w 607634"/>
              <a:gd name="connsiteY73" fmla="*/ 332148 h 606719"/>
              <a:gd name="connsiteX74" fmla="*/ 568880 w 607634"/>
              <a:gd name="connsiteY74" fmla="*/ 332148 h 606719"/>
              <a:gd name="connsiteX75" fmla="*/ 556687 w 607634"/>
              <a:gd name="connsiteY75" fmla="*/ 320416 h 606719"/>
              <a:gd name="connsiteX76" fmla="*/ 556865 w 607634"/>
              <a:gd name="connsiteY76" fmla="*/ 317661 h 606719"/>
              <a:gd name="connsiteX77" fmla="*/ 316477 w 607634"/>
              <a:gd name="connsiteY77" fmla="*/ 75832 h 606719"/>
              <a:gd name="connsiteX78" fmla="*/ 183956 w 607634"/>
              <a:gd name="connsiteY78" fmla="*/ 115737 h 606719"/>
              <a:gd name="connsiteX79" fmla="*/ 166334 w 607634"/>
              <a:gd name="connsiteY79" fmla="*/ 112182 h 606719"/>
              <a:gd name="connsiteX80" fmla="*/ 169894 w 607634"/>
              <a:gd name="connsiteY80" fmla="*/ 94674 h 606719"/>
              <a:gd name="connsiteX81" fmla="*/ 316477 w 607634"/>
              <a:gd name="connsiteY81" fmla="*/ 50592 h 606719"/>
              <a:gd name="connsiteX82" fmla="*/ 58464 w 607634"/>
              <a:gd name="connsiteY82" fmla="*/ 964 h 606719"/>
              <a:gd name="connsiteX83" fmla="*/ 72260 w 607634"/>
              <a:gd name="connsiteY83" fmla="*/ 3719 h 606719"/>
              <a:gd name="connsiteX84" fmla="*/ 122905 w 607634"/>
              <a:gd name="connsiteY84" fmla="*/ 54289 h 606719"/>
              <a:gd name="connsiteX85" fmla="*/ 126554 w 607634"/>
              <a:gd name="connsiteY85" fmla="*/ 63177 h 606719"/>
              <a:gd name="connsiteX86" fmla="*/ 126554 w 607634"/>
              <a:gd name="connsiteY86" fmla="*/ 108503 h 606719"/>
              <a:gd name="connsiteX87" fmla="*/ 281604 w 607634"/>
              <a:gd name="connsiteY87" fmla="*/ 263323 h 606719"/>
              <a:gd name="connsiteX88" fmla="*/ 316494 w 607634"/>
              <a:gd name="connsiteY88" fmla="*/ 252836 h 606719"/>
              <a:gd name="connsiteX89" fmla="*/ 379778 w 607634"/>
              <a:gd name="connsiteY89" fmla="*/ 316026 h 606719"/>
              <a:gd name="connsiteX90" fmla="*/ 316494 w 607634"/>
              <a:gd name="connsiteY90" fmla="*/ 379216 h 606719"/>
              <a:gd name="connsiteX91" fmla="*/ 253122 w 607634"/>
              <a:gd name="connsiteY91" fmla="*/ 316026 h 606719"/>
              <a:gd name="connsiteX92" fmla="*/ 263713 w 607634"/>
              <a:gd name="connsiteY92" fmla="*/ 281187 h 606719"/>
              <a:gd name="connsiteX93" fmla="*/ 108664 w 607634"/>
              <a:gd name="connsiteY93" fmla="*/ 126367 h 606719"/>
              <a:gd name="connsiteX94" fmla="*/ 63270 w 607634"/>
              <a:gd name="connsiteY94" fmla="*/ 126367 h 606719"/>
              <a:gd name="connsiteX95" fmla="*/ 54280 w 607634"/>
              <a:gd name="connsiteY95" fmla="*/ 122723 h 606719"/>
              <a:gd name="connsiteX96" fmla="*/ 3724 w 607634"/>
              <a:gd name="connsiteY96" fmla="*/ 72153 h 606719"/>
              <a:gd name="connsiteX97" fmla="*/ 965 w 607634"/>
              <a:gd name="connsiteY97" fmla="*/ 58377 h 606719"/>
              <a:gd name="connsiteX98" fmla="*/ 12625 w 607634"/>
              <a:gd name="connsiteY98" fmla="*/ 50556 h 606719"/>
              <a:gd name="connsiteX99" fmla="*/ 50631 w 607634"/>
              <a:gd name="connsiteY99" fmla="*/ 50556 h 606719"/>
              <a:gd name="connsiteX100" fmla="*/ 50631 w 607634"/>
              <a:gd name="connsiteY100" fmla="*/ 12607 h 606719"/>
              <a:gd name="connsiteX101" fmla="*/ 58464 w 607634"/>
              <a:gd name="connsiteY101" fmla="*/ 964 h 60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607634" h="606719">
                <a:moveTo>
                  <a:pt x="497258" y="328620"/>
                </a:moveTo>
                <a:cubicBezTo>
                  <a:pt x="524674" y="328620"/>
                  <a:pt x="538293" y="340707"/>
                  <a:pt x="544969" y="350839"/>
                </a:cubicBezTo>
                <a:cubicBezTo>
                  <a:pt x="558944" y="372170"/>
                  <a:pt x="550132" y="386924"/>
                  <a:pt x="543545" y="393856"/>
                </a:cubicBezTo>
                <a:lnTo>
                  <a:pt x="541230" y="396167"/>
                </a:lnTo>
                <a:lnTo>
                  <a:pt x="540607" y="409588"/>
                </a:lnTo>
                <a:cubicBezTo>
                  <a:pt x="542299" y="410743"/>
                  <a:pt x="543901" y="412076"/>
                  <a:pt x="545236" y="413676"/>
                </a:cubicBezTo>
                <a:cubicBezTo>
                  <a:pt x="549687" y="418742"/>
                  <a:pt x="551734" y="425408"/>
                  <a:pt x="550933" y="432074"/>
                </a:cubicBezTo>
                <a:lnTo>
                  <a:pt x="548173" y="454116"/>
                </a:lnTo>
                <a:cubicBezTo>
                  <a:pt x="547105" y="462026"/>
                  <a:pt x="542299" y="468692"/>
                  <a:pt x="535534" y="472158"/>
                </a:cubicBezTo>
                <a:cubicBezTo>
                  <a:pt x="532596" y="486556"/>
                  <a:pt x="525564" y="500510"/>
                  <a:pt x="515684" y="511353"/>
                </a:cubicBezTo>
                <a:lnTo>
                  <a:pt x="517286" y="517663"/>
                </a:lnTo>
                <a:lnTo>
                  <a:pt x="555295" y="527173"/>
                </a:lnTo>
                <a:cubicBezTo>
                  <a:pt x="586093" y="534817"/>
                  <a:pt x="607634" y="562369"/>
                  <a:pt x="607634" y="594009"/>
                </a:cubicBezTo>
                <a:cubicBezTo>
                  <a:pt x="607634" y="601031"/>
                  <a:pt x="601937" y="606719"/>
                  <a:pt x="594905" y="606719"/>
                </a:cubicBezTo>
                <a:lnTo>
                  <a:pt x="341752" y="606719"/>
                </a:lnTo>
                <a:cubicBezTo>
                  <a:pt x="334809" y="606719"/>
                  <a:pt x="329112" y="601031"/>
                  <a:pt x="329112" y="594098"/>
                </a:cubicBezTo>
                <a:cubicBezTo>
                  <a:pt x="329112" y="562369"/>
                  <a:pt x="350653" y="534817"/>
                  <a:pt x="381363" y="527173"/>
                </a:cubicBezTo>
                <a:lnTo>
                  <a:pt x="419372" y="517663"/>
                </a:lnTo>
                <a:lnTo>
                  <a:pt x="421241" y="510286"/>
                </a:lnTo>
                <a:cubicBezTo>
                  <a:pt x="411983" y="499621"/>
                  <a:pt x="405307" y="486289"/>
                  <a:pt x="402459" y="472513"/>
                </a:cubicBezTo>
                <a:cubicBezTo>
                  <a:pt x="394804" y="469136"/>
                  <a:pt x="389552" y="462381"/>
                  <a:pt x="388484" y="454116"/>
                </a:cubicBezTo>
                <a:lnTo>
                  <a:pt x="385725" y="432074"/>
                </a:lnTo>
                <a:cubicBezTo>
                  <a:pt x="384923" y="425408"/>
                  <a:pt x="386971" y="418653"/>
                  <a:pt x="391510" y="413587"/>
                </a:cubicBezTo>
                <a:cubicBezTo>
                  <a:pt x="392935" y="411899"/>
                  <a:pt x="394715" y="410388"/>
                  <a:pt x="396584" y="409232"/>
                </a:cubicBezTo>
                <a:cubicBezTo>
                  <a:pt x="395872" y="402655"/>
                  <a:pt x="395071" y="394834"/>
                  <a:pt x="395071" y="390746"/>
                </a:cubicBezTo>
                <a:cubicBezTo>
                  <a:pt x="395071" y="369504"/>
                  <a:pt x="401213" y="341507"/>
                  <a:pt x="453375" y="339641"/>
                </a:cubicBezTo>
                <a:cubicBezTo>
                  <a:pt x="470999" y="328620"/>
                  <a:pt x="489247" y="328620"/>
                  <a:pt x="497258" y="328620"/>
                </a:cubicBezTo>
                <a:close/>
                <a:moveTo>
                  <a:pt x="316494" y="278076"/>
                </a:moveTo>
                <a:cubicBezTo>
                  <a:pt x="310620" y="278076"/>
                  <a:pt x="305102" y="279498"/>
                  <a:pt x="300206" y="281898"/>
                </a:cubicBezTo>
                <a:lnTo>
                  <a:pt x="325395" y="307050"/>
                </a:lnTo>
                <a:cubicBezTo>
                  <a:pt x="330379" y="312027"/>
                  <a:pt x="330379" y="320025"/>
                  <a:pt x="325395" y="324913"/>
                </a:cubicBezTo>
                <a:cubicBezTo>
                  <a:pt x="322903" y="327402"/>
                  <a:pt x="319699" y="328646"/>
                  <a:pt x="316494" y="328646"/>
                </a:cubicBezTo>
                <a:cubicBezTo>
                  <a:pt x="313201" y="328646"/>
                  <a:pt x="309997" y="327402"/>
                  <a:pt x="307505" y="324913"/>
                </a:cubicBezTo>
                <a:lnTo>
                  <a:pt x="282316" y="299762"/>
                </a:lnTo>
                <a:cubicBezTo>
                  <a:pt x="279913" y="304739"/>
                  <a:pt x="278489" y="310160"/>
                  <a:pt x="278489" y="316026"/>
                </a:cubicBezTo>
                <a:cubicBezTo>
                  <a:pt x="278489" y="336912"/>
                  <a:pt x="295489" y="353887"/>
                  <a:pt x="316494" y="353887"/>
                </a:cubicBezTo>
                <a:cubicBezTo>
                  <a:pt x="337411" y="353887"/>
                  <a:pt x="354411" y="336912"/>
                  <a:pt x="354411" y="316026"/>
                </a:cubicBezTo>
                <a:cubicBezTo>
                  <a:pt x="354411" y="295051"/>
                  <a:pt x="337411" y="278076"/>
                  <a:pt x="316494" y="278076"/>
                </a:cubicBezTo>
                <a:close/>
                <a:moveTo>
                  <a:pt x="175289" y="238820"/>
                </a:moveTo>
                <a:cubicBezTo>
                  <a:pt x="178360" y="237743"/>
                  <a:pt x="181831" y="237832"/>
                  <a:pt x="184947" y="239342"/>
                </a:cubicBezTo>
                <a:cubicBezTo>
                  <a:pt x="191267" y="242364"/>
                  <a:pt x="193937" y="249828"/>
                  <a:pt x="190911" y="256137"/>
                </a:cubicBezTo>
                <a:cubicBezTo>
                  <a:pt x="181831" y="275154"/>
                  <a:pt x="177202" y="295236"/>
                  <a:pt x="177202" y="315941"/>
                </a:cubicBezTo>
                <a:cubicBezTo>
                  <a:pt x="177202" y="403115"/>
                  <a:pt x="257048" y="472783"/>
                  <a:pt x="348911" y="451012"/>
                </a:cubicBezTo>
                <a:cubicBezTo>
                  <a:pt x="355766" y="449412"/>
                  <a:pt x="362531" y="453589"/>
                  <a:pt x="364133" y="460431"/>
                </a:cubicBezTo>
                <a:cubicBezTo>
                  <a:pt x="365735" y="467273"/>
                  <a:pt x="361552" y="474027"/>
                  <a:pt x="354786" y="475626"/>
                </a:cubicBezTo>
                <a:cubicBezTo>
                  <a:pt x="341790" y="478736"/>
                  <a:pt x="328972" y="480336"/>
                  <a:pt x="316510" y="480336"/>
                </a:cubicBezTo>
                <a:cubicBezTo>
                  <a:pt x="225715" y="480336"/>
                  <a:pt x="151922" y="406581"/>
                  <a:pt x="151922" y="316030"/>
                </a:cubicBezTo>
                <a:cubicBezTo>
                  <a:pt x="151922" y="291504"/>
                  <a:pt x="157352" y="267689"/>
                  <a:pt x="168034" y="245296"/>
                </a:cubicBezTo>
                <a:cubicBezTo>
                  <a:pt x="169547" y="242142"/>
                  <a:pt x="172218" y="239898"/>
                  <a:pt x="175289" y="238820"/>
                </a:cubicBezTo>
                <a:close/>
                <a:moveTo>
                  <a:pt x="102834" y="164298"/>
                </a:moveTo>
                <a:cubicBezTo>
                  <a:pt x="106016" y="163653"/>
                  <a:pt x="109442" y="164209"/>
                  <a:pt x="112334" y="166119"/>
                </a:cubicBezTo>
                <a:cubicBezTo>
                  <a:pt x="118119" y="169941"/>
                  <a:pt x="119721" y="177850"/>
                  <a:pt x="115894" y="183626"/>
                </a:cubicBezTo>
                <a:cubicBezTo>
                  <a:pt x="89730" y="222994"/>
                  <a:pt x="75936" y="268849"/>
                  <a:pt x="75936" y="316038"/>
                </a:cubicBezTo>
                <a:cubicBezTo>
                  <a:pt x="75936" y="439652"/>
                  <a:pt x="172583" y="544604"/>
                  <a:pt x="295840" y="555090"/>
                </a:cubicBezTo>
                <a:cubicBezTo>
                  <a:pt x="302782" y="555712"/>
                  <a:pt x="307943" y="561844"/>
                  <a:pt x="307409" y="568775"/>
                </a:cubicBezTo>
                <a:cubicBezTo>
                  <a:pt x="306875" y="575351"/>
                  <a:pt x="301358" y="580328"/>
                  <a:pt x="294772" y="580328"/>
                </a:cubicBezTo>
                <a:cubicBezTo>
                  <a:pt x="294416" y="580328"/>
                  <a:pt x="294060" y="580328"/>
                  <a:pt x="293704" y="580328"/>
                </a:cubicBezTo>
                <a:cubicBezTo>
                  <a:pt x="157454" y="568775"/>
                  <a:pt x="50661" y="452626"/>
                  <a:pt x="50661" y="316038"/>
                </a:cubicBezTo>
                <a:cubicBezTo>
                  <a:pt x="50661" y="263873"/>
                  <a:pt x="65879" y="213219"/>
                  <a:pt x="94802" y="169674"/>
                </a:cubicBezTo>
                <a:cubicBezTo>
                  <a:pt x="96716" y="166786"/>
                  <a:pt x="99653" y="164942"/>
                  <a:pt x="102834" y="164298"/>
                </a:cubicBezTo>
                <a:close/>
                <a:moveTo>
                  <a:pt x="316510" y="151713"/>
                </a:moveTo>
                <a:cubicBezTo>
                  <a:pt x="397594" y="151713"/>
                  <a:pt x="467553" y="212154"/>
                  <a:pt x="479124" y="292417"/>
                </a:cubicBezTo>
                <a:cubicBezTo>
                  <a:pt x="480192" y="299350"/>
                  <a:pt x="475297" y="305749"/>
                  <a:pt x="468443" y="306727"/>
                </a:cubicBezTo>
                <a:cubicBezTo>
                  <a:pt x="467820" y="306816"/>
                  <a:pt x="467197" y="306816"/>
                  <a:pt x="466574" y="306816"/>
                </a:cubicBezTo>
                <a:cubicBezTo>
                  <a:pt x="460433" y="306816"/>
                  <a:pt x="455003" y="302283"/>
                  <a:pt x="454113" y="295972"/>
                </a:cubicBezTo>
                <a:cubicBezTo>
                  <a:pt x="444323" y="228153"/>
                  <a:pt x="385134" y="176956"/>
                  <a:pt x="316510" y="176956"/>
                </a:cubicBezTo>
                <a:cubicBezTo>
                  <a:pt x="295771" y="176956"/>
                  <a:pt x="275567" y="181578"/>
                  <a:pt x="256609" y="190644"/>
                </a:cubicBezTo>
                <a:cubicBezTo>
                  <a:pt x="250200" y="193666"/>
                  <a:pt x="242724" y="191000"/>
                  <a:pt x="239697" y="184689"/>
                </a:cubicBezTo>
                <a:cubicBezTo>
                  <a:pt x="236671" y="178378"/>
                  <a:pt x="239341" y="170823"/>
                  <a:pt x="245661" y="167890"/>
                </a:cubicBezTo>
                <a:cubicBezTo>
                  <a:pt x="268090" y="157135"/>
                  <a:pt x="291944" y="151713"/>
                  <a:pt x="316510" y="151713"/>
                </a:cubicBezTo>
                <a:close/>
                <a:moveTo>
                  <a:pt x="316477" y="50592"/>
                </a:moveTo>
                <a:cubicBezTo>
                  <a:pt x="463060" y="50592"/>
                  <a:pt x="582230" y="169684"/>
                  <a:pt x="582230" y="316062"/>
                </a:cubicBezTo>
                <a:cubicBezTo>
                  <a:pt x="582230" y="316328"/>
                  <a:pt x="582141" y="319083"/>
                  <a:pt x="582141" y="319350"/>
                </a:cubicBezTo>
                <a:cubicBezTo>
                  <a:pt x="581607" y="326016"/>
                  <a:pt x="576000" y="332148"/>
                  <a:pt x="569325" y="332148"/>
                </a:cubicBezTo>
                <a:lnTo>
                  <a:pt x="568880" y="332148"/>
                </a:lnTo>
                <a:cubicBezTo>
                  <a:pt x="562027" y="331881"/>
                  <a:pt x="556598" y="327349"/>
                  <a:pt x="556687" y="320416"/>
                </a:cubicBezTo>
                <a:cubicBezTo>
                  <a:pt x="556687" y="320239"/>
                  <a:pt x="556865" y="317839"/>
                  <a:pt x="556865" y="317661"/>
                </a:cubicBezTo>
                <a:cubicBezTo>
                  <a:pt x="556954" y="183638"/>
                  <a:pt x="449087" y="75832"/>
                  <a:pt x="316477" y="75832"/>
                </a:cubicBezTo>
                <a:cubicBezTo>
                  <a:pt x="269129" y="75832"/>
                  <a:pt x="223294" y="89608"/>
                  <a:pt x="183956" y="115737"/>
                </a:cubicBezTo>
                <a:cubicBezTo>
                  <a:pt x="178082" y="119559"/>
                  <a:pt x="170250" y="118048"/>
                  <a:pt x="166334" y="112182"/>
                </a:cubicBezTo>
                <a:cubicBezTo>
                  <a:pt x="162507" y="106317"/>
                  <a:pt x="164109" y="98496"/>
                  <a:pt x="169894" y="94674"/>
                </a:cubicBezTo>
                <a:cubicBezTo>
                  <a:pt x="213504" y="65878"/>
                  <a:pt x="264145" y="50592"/>
                  <a:pt x="316477" y="50592"/>
                </a:cubicBezTo>
                <a:close/>
                <a:moveTo>
                  <a:pt x="58464" y="964"/>
                </a:moveTo>
                <a:cubicBezTo>
                  <a:pt x="63181" y="-991"/>
                  <a:pt x="68611" y="75"/>
                  <a:pt x="72260" y="3719"/>
                </a:cubicBezTo>
                <a:lnTo>
                  <a:pt x="122905" y="54289"/>
                </a:lnTo>
                <a:cubicBezTo>
                  <a:pt x="125219" y="56600"/>
                  <a:pt x="126554" y="59799"/>
                  <a:pt x="126554" y="63177"/>
                </a:cubicBezTo>
                <a:lnTo>
                  <a:pt x="126554" y="108503"/>
                </a:lnTo>
                <a:lnTo>
                  <a:pt x="281604" y="263323"/>
                </a:lnTo>
                <a:cubicBezTo>
                  <a:pt x="291662" y="256657"/>
                  <a:pt x="303588" y="252836"/>
                  <a:pt x="316494" y="252836"/>
                </a:cubicBezTo>
                <a:cubicBezTo>
                  <a:pt x="351385" y="252836"/>
                  <a:pt x="379778" y="281187"/>
                  <a:pt x="379778" y="316026"/>
                </a:cubicBezTo>
                <a:cubicBezTo>
                  <a:pt x="379778" y="350865"/>
                  <a:pt x="351385" y="379216"/>
                  <a:pt x="316494" y="379216"/>
                </a:cubicBezTo>
                <a:cubicBezTo>
                  <a:pt x="281515" y="379216"/>
                  <a:pt x="253122" y="350865"/>
                  <a:pt x="253122" y="316026"/>
                </a:cubicBezTo>
                <a:cubicBezTo>
                  <a:pt x="253122" y="303139"/>
                  <a:pt x="257038" y="291230"/>
                  <a:pt x="263713" y="281187"/>
                </a:cubicBezTo>
                <a:lnTo>
                  <a:pt x="108664" y="126367"/>
                </a:lnTo>
                <a:lnTo>
                  <a:pt x="63270" y="126367"/>
                </a:lnTo>
                <a:cubicBezTo>
                  <a:pt x="59888" y="126367"/>
                  <a:pt x="56684" y="125034"/>
                  <a:pt x="54280" y="122723"/>
                </a:cubicBezTo>
                <a:lnTo>
                  <a:pt x="3724" y="72153"/>
                </a:lnTo>
                <a:cubicBezTo>
                  <a:pt x="75" y="68509"/>
                  <a:pt x="-993" y="63088"/>
                  <a:pt x="965" y="58377"/>
                </a:cubicBezTo>
                <a:cubicBezTo>
                  <a:pt x="2923" y="53667"/>
                  <a:pt x="7551" y="50556"/>
                  <a:pt x="12625" y="50556"/>
                </a:cubicBezTo>
                <a:lnTo>
                  <a:pt x="50631" y="50556"/>
                </a:lnTo>
                <a:lnTo>
                  <a:pt x="50631" y="12607"/>
                </a:lnTo>
                <a:cubicBezTo>
                  <a:pt x="50631" y="7541"/>
                  <a:pt x="53746" y="2919"/>
                  <a:pt x="58464" y="964"/>
                </a:cubicBezTo>
                <a:close/>
              </a:path>
            </a:pathLst>
          </a:custGeom>
          <a:solidFill>
            <a:srgbClr val="425B97"/>
          </a:solidFill>
          <a:ln w="3175" cap="rnd">
            <a:solidFill>
              <a:srgbClr val="425B97"/>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i="1">
              <a:solidFill>
                <a:schemeClr val="tx1"/>
              </a:solidFill>
            </a:endParaRPr>
          </a:p>
        </p:txBody>
      </p:sp>
      <p:cxnSp>
        <p:nvCxnSpPr>
          <p:cNvPr id="120" name="直接连接符 119"/>
          <p:cNvCxnSpPr/>
          <p:nvPr/>
        </p:nvCxnSpPr>
        <p:spPr>
          <a:xfrm>
            <a:off x="1931035" y="4775200"/>
            <a:ext cx="0" cy="1119505"/>
          </a:xfrm>
          <a:prstGeom prst="line">
            <a:avLst/>
          </a:prstGeom>
          <a:ln w="3175" cap="rnd">
            <a:solidFill>
              <a:srgbClr val="425B97"/>
            </a:solidFill>
            <a:round/>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3580130" y="4775200"/>
            <a:ext cx="0" cy="1119505"/>
          </a:xfrm>
          <a:prstGeom prst="line">
            <a:avLst/>
          </a:prstGeom>
          <a:ln w="3175" cap="rnd">
            <a:solidFill>
              <a:srgbClr val="425B97"/>
            </a:solidFill>
            <a:round/>
          </a:ln>
        </p:spPr>
        <p:style>
          <a:lnRef idx="1">
            <a:schemeClr val="accent1"/>
          </a:lnRef>
          <a:fillRef idx="0">
            <a:schemeClr val="accent1"/>
          </a:fillRef>
          <a:effectRef idx="0">
            <a:schemeClr val="accent1"/>
          </a:effectRef>
          <a:fontRef idx="minor">
            <a:schemeClr val="tx1"/>
          </a:fontRef>
        </p:style>
      </p:cxnSp>
      <p:sp>
        <p:nvSpPr>
          <p:cNvPr id="27" name="í$ḻïďé"/>
          <p:cNvSpPr txBox="1"/>
          <p:nvPr/>
        </p:nvSpPr>
        <p:spPr bwMode="auto">
          <a:xfrm>
            <a:off x="3842385" y="4831715"/>
            <a:ext cx="1551940" cy="41783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2000" baseline="-25000">
                <a:solidFill>
                  <a:srgbClr val="425B97"/>
                </a:solidFill>
                <a:latin typeface="思源黑体 CN Medium" panose="020B0600000000000000" charset="-122"/>
                <a:ea typeface="思源黑体 CN Medium" panose="020B0600000000000000" charset="-122"/>
                <a:cs typeface="思源黑体 CN Normal" panose="020B0400000000000000" charset="-122"/>
                <a:sym typeface="+mn-ea"/>
              </a:rPr>
              <a:t>最后的总结与致谢</a:t>
            </a:r>
            <a:endParaRPr lang="zh-CN" altLang="en-US" sz="2000" baseline="-25000" dirty="0">
              <a:solidFill>
                <a:srgbClr val="425B97"/>
              </a:solidFill>
              <a:latin typeface="思源黑体 CN Medium" panose="020B0600000000000000" charset="-122"/>
              <a:ea typeface="思源黑体 CN Medium" panose="020B0600000000000000" charset="-122"/>
              <a:cs typeface="思源黑体 CN Normal" panose="020B0400000000000000" charset="-122"/>
              <a:sym typeface="+mn-ea"/>
            </a:endParaRPr>
          </a:p>
        </p:txBody>
      </p:sp>
      <p:sp>
        <p:nvSpPr>
          <p:cNvPr id="31" name="文本框 30"/>
          <p:cNvSpPr txBox="1"/>
          <p:nvPr/>
        </p:nvSpPr>
        <p:spPr>
          <a:xfrm>
            <a:off x="379730" y="1954530"/>
            <a:ext cx="2365375" cy="370840"/>
          </a:xfrm>
          <a:prstGeom prst="rect">
            <a:avLst/>
          </a:prstGeom>
          <a:noFill/>
        </p:spPr>
        <p:txBody>
          <a:bodyPr wrap="square" rtlCol="0">
            <a:spAutoFit/>
          </a:bodyPr>
          <a:lstStyle/>
          <a:p>
            <a:r>
              <a:rPr lang="zh-CN" altLang="en-US" sz="2800" baseline="-25000">
                <a:solidFill>
                  <a:srgbClr val="425B97"/>
                </a:solidFill>
                <a:latin typeface="思源黑体 CN Medium" panose="020B0600000000000000" charset="-122"/>
                <a:ea typeface="思源黑体 CN Medium" panose="020B0600000000000000" charset="-122"/>
                <a:cs typeface="思源黑体 CN Normal" panose="020B0400000000000000" charset="-122"/>
                <a:sym typeface="+mn-ea"/>
              </a:rPr>
              <a:t>点击替换文字</a:t>
            </a:r>
            <a:endParaRPr lang="zh-CN" altLang="en-US" sz="2800" baseline="-25000">
              <a:solidFill>
                <a:srgbClr val="425B97"/>
              </a:solidFill>
              <a:latin typeface="思源黑体 CN Medium" panose="020B0600000000000000" charset="-122"/>
              <a:ea typeface="思源黑体 CN Medium" panose="020B0600000000000000" charset="-122"/>
              <a:cs typeface="思源黑体 CN Normal" panose="020B0400000000000000" charset="-122"/>
              <a:sym typeface="+mn-ea"/>
            </a:endParaRPr>
          </a:p>
        </p:txBody>
      </p:sp>
    </p:spTree>
    <p:custDataLst>
      <p:tags r:id="rId5"/>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20" name="组合 19"/>
          <p:cNvGrpSpPr/>
          <p:nvPr/>
        </p:nvGrpSpPr>
        <p:grpSpPr>
          <a:xfrm>
            <a:off x="2540" y="170815"/>
            <a:ext cx="4163060" cy="897255"/>
            <a:chOff x="4" y="269"/>
            <a:chExt cx="6556" cy="1413"/>
          </a:xfrm>
        </p:grpSpPr>
        <p:sp>
          <p:nvSpPr>
            <p:cNvPr id="21" name="文本框 20"/>
            <p:cNvSpPr txBox="1"/>
            <p:nvPr/>
          </p:nvSpPr>
          <p:spPr>
            <a:xfrm>
              <a:off x="348" y="390"/>
              <a:ext cx="6213" cy="1293"/>
            </a:xfrm>
            <a:prstGeom prst="rect">
              <a:avLst/>
            </a:prstGeom>
            <a:noFill/>
          </p:spPr>
          <p:txBody>
            <a:bodyPr wrap="square" rtlCol="0"/>
            <a:lstStyle/>
            <a:p>
              <a:pPr fontAlgn="t">
                <a:lnSpc>
                  <a:spcPct val="60000"/>
                </a:lnSpc>
              </a:pPr>
              <a:r>
                <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sym typeface="+mn-ea"/>
                </a:rPr>
                <a:t>研究方向与效果发展</a:t>
              </a:r>
              <a:endPar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endParaRPr>
            </a:p>
            <a:p>
              <a:pPr fontAlgn="t">
                <a:lnSpc>
                  <a:spcPct val="60000"/>
                </a:lnSpc>
              </a:pPr>
              <a:endPar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endParaRPr>
            </a:p>
            <a:p>
              <a:pPr fontAlgn="t">
                <a:lnSpc>
                  <a:spcPct val="60000"/>
                </a:lnSpc>
              </a:pPr>
              <a:r>
                <a:rPr lang="en-US" altLang="zh-CN" sz="1600" baseline="-25000">
                  <a:solidFill>
                    <a:schemeClr val="bg1">
                      <a:lumMod val="50000"/>
                    </a:schemeClr>
                  </a:solidFill>
                  <a:latin typeface="思源黑体 CN Medium" panose="020B0600000000000000" charset="-122"/>
                  <a:ea typeface="思源黑体 CN Medium" panose="020B0600000000000000" charset="-122"/>
                  <a:cs typeface="思源黑体 CN Normal" panose="020B0400000000000000" charset="-122"/>
                  <a:sym typeface="+mn-ea"/>
                </a:rPr>
                <a:t>Background and significance of topic selection</a:t>
              </a:r>
              <a:endParaRPr lang="en-US" altLang="zh-CN" sz="1600" baseline="-25000">
                <a:solidFill>
                  <a:schemeClr val="bg1">
                    <a:lumMod val="50000"/>
                  </a:schemeClr>
                </a:solidFill>
                <a:latin typeface="思源黑体 CN Medium" panose="020B0600000000000000" charset="-122"/>
                <a:ea typeface="思源黑体 CN Medium" panose="020B0600000000000000" charset="-122"/>
                <a:cs typeface="思源黑体 CN Normal" panose="020B0400000000000000" charset="-122"/>
                <a:sym typeface="+mn-ea"/>
              </a:endParaRPr>
            </a:p>
          </p:txBody>
        </p:sp>
        <p:sp>
          <p:nvSpPr>
            <p:cNvPr id="22" name="矩形 21"/>
            <p:cNvSpPr/>
            <p:nvPr/>
          </p:nvSpPr>
          <p:spPr>
            <a:xfrm>
              <a:off x="4" y="269"/>
              <a:ext cx="344" cy="1087"/>
            </a:xfrm>
            <a:prstGeom prst="rect">
              <a:avLst/>
            </a:prstGeom>
            <a:solidFill>
              <a:srgbClr val="304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圆角矩形 22"/>
          <p:cNvSpPr/>
          <p:nvPr/>
        </p:nvSpPr>
        <p:spPr>
          <a:xfrm>
            <a:off x="11310620" y="170815"/>
            <a:ext cx="847725" cy="787400"/>
          </a:xfrm>
          <a:prstGeom prst="roundRect">
            <a:avLst/>
          </a:prstGeom>
          <a:solidFill>
            <a:srgbClr val="425B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chemeClr val="bg1"/>
                </a:solidFill>
                <a:latin typeface="+mj-ea"/>
                <a:ea typeface="+mj-ea"/>
              </a:rPr>
              <a:t>logo</a:t>
            </a:r>
            <a:endParaRPr lang="en-US" altLang="zh-CN" sz="2000" b="1">
              <a:solidFill>
                <a:schemeClr val="bg1"/>
              </a:solidFill>
              <a:latin typeface="+mj-ea"/>
              <a:ea typeface="+mj-ea"/>
            </a:endParaRPr>
          </a:p>
        </p:txBody>
      </p:sp>
      <p:sp>
        <p:nvSpPr>
          <p:cNvPr id="45" name="i$lîdè"/>
          <p:cNvSpPr/>
          <p:nvPr/>
        </p:nvSpPr>
        <p:spPr>
          <a:xfrm>
            <a:off x="2540" y="1479550"/>
            <a:ext cx="12188825" cy="2550795"/>
          </a:xfrm>
          <a:custGeom>
            <a:avLst/>
            <a:gdLst>
              <a:gd name="connsiteX0" fmla="*/ 0 w 12188945"/>
              <a:gd name="connsiteY0" fmla="*/ 0 h 2550771"/>
              <a:gd name="connsiteX1" fmla="*/ 12188945 w 12188945"/>
              <a:gd name="connsiteY1" fmla="*/ 0 h 2550771"/>
              <a:gd name="connsiteX2" fmla="*/ 12188945 w 12188945"/>
              <a:gd name="connsiteY2" fmla="*/ 1317140 h 2550771"/>
              <a:gd name="connsiteX3" fmla="*/ 6463532 w 12188945"/>
              <a:gd name="connsiteY3" fmla="*/ 2244361 h 2550771"/>
              <a:gd name="connsiteX4" fmla="*/ 3760419 w 12188945"/>
              <a:gd name="connsiteY4" fmla="*/ 2550771 h 2550771"/>
              <a:gd name="connsiteX5" fmla="*/ 0 w 12188945"/>
              <a:gd name="connsiteY5" fmla="*/ 2148442 h 2550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945" h="2550771">
                <a:moveTo>
                  <a:pt x="0" y="0"/>
                </a:moveTo>
                <a:lnTo>
                  <a:pt x="12188945" y="0"/>
                </a:lnTo>
                <a:lnTo>
                  <a:pt x="12188945" y="1317140"/>
                </a:lnTo>
                <a:cubicBezTo>
                  <a:pt x="9854891" y="1317140"/>
                  <a:pt x="9376111" y="1482335"/>
                  <a:pt x="6463532" y="2244361"/>
                </a:cubicBezTo>
                <a:cubicBezTo>
                  <a:pt x="5595743" y="2470838"/>
                  <a:pt x="4653144" y="2550771"/>
                  <a:pt x="3760419" y="2550771"/>
                </a:cubicBezTo>
                <a:cubicBezTo>
                  <a:pt x="1750540" y="2550771"/>
                  <a:pt x="0" y="2148442"/>
                  <a:pt x="0" y="2148442"/>
                </a:cubicBezTo>
                <a:close/>
              </a:path>
            </a:pathLst>
          </a:custGeom>
          <a:blipFill rotWithShape="1">
            <a:blip r:embed="rId2"/>
            <a:stretch>
              <a:fillRect/>
            </a:stretch>
          </a:blipFill>
          <a:ln w="381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grpSp>
        <p:nvGrpSpPr>
          <p:cNvPr id="48" name="îšļïḓé"/>
          <p:cNvGrpSpPr/>
          <p:nvPr/>
        </p:nvGrpSpPr>
        <p:grpSpPr>
          <a:xfrm>
            <a:off x="1344930" y="3490595"/>
            <a:ext cx="791845" cy="791845"/>
            <a:chOff x="2406923" y="2845390"/>
            <a:chExt cx="571222" cy="571221"/>
          </a:xfrm>
        </p:grpSpPr>
        <p:sp>
          <p:nvSpPr>
            <p:cNvPr id="49" name="îṩlíḓè"/>
            <p:cNvSpPr/>
            <p:nvPr/>
          </p:nvSpPr>
          <p:spPr>
            <a:xfrm>
              <a:off x="2406923" y="2845390"/>
              <a:ext cx="571222" cy="571221"/>
            </a:xfrm>
            <a:prstGeom prst="ellipse">
              <a:avLst/>
            </a:prstGeom>
            <a:solidFill>
              <a:srgbClr val="425B97"/>
            </a:solidFill>
            <a:ln w="12700">
              <a:noFill/>
            </a:ln>
          </p:spPr>
          <p:style>
            <a:lnRef idx="2">
              <a:schemeClr val="dk1"/>
            </a:lnRef>
            <a:fillRef idx="1">
              <a:schemeClr val="lt1"/>
            </a:fillRef>
            <a:effectRef idx="0">
              <a:schemeClr val="dk1"/>
            </a:effectRef>
            <a:fontRef idx="minor">
              <a:schemeClr val="dk1"/>
            </a:fontRef>
          </p:style>
          <p:txBody>
            <a:bodyPr wrap="square" lIns="91440" tIns="45720" rIns="91440" bIns="45720" anchor="ctr">
              <a:normAutofit/>
            </a:bodyPr>
            <a:lstStyle/>
            <a:p>
              <a:pPr algn="ctr"/>
            </a:p>
          </p:txBody>
        </p:sp>
        <p:sp>
          <p:nvSpPr>
            <p:cNvPr id="50" name="íSḻîḑê"/>
            <p:cNvSpPr/>
            <p:nvPr/>
          </p:nvSpPr>
          <p:spPr bwMode="auto">
            <a:xfrm>
              <a:off x="2540113" y="3026988"/>
              <a:ext cx="304842" cy="208019"/>
            </a:xfrm>
            <a:custGeom>
              <a:avLst/>
              <a:gdLst>
                <a:gd name="connsiteX0" fmla="*/ 20293 w 607639"/>
                <a:gd name="connsiteY0" fmla="*/ 364067 h 414642"/>
                <a:gd name="connsiteX1" fmla="*/ 20293 w 607639"/>
                <a:gd name="connsiteY1" fmla="*/ 384244 h 414642"/>
                <a:gd name="connsiteX2" fmla="*/ 30351 w 607639"/>
                <a:gd name="connsiteY2" fmla="*/ 394377 h 414642"/>
                <a:gd name="connsiteX3" fmla="*/ 577199 w 607639"/>
                <a:gd name="connsiteY3" fmla="*/ 394377 h 414642"/>
                <a:gd name="connsiteX4" fmla="*/ 587346 w 607639"/>
                <a:gd name="connsiteY4" fmla="*/ 384244 h 414642"/>
                <a:gd name="connsiteX5" fmla="*/ 587346 w 607639"/>
                <a:gd name="connsiteY5" fmla="*/ 364067 h 414642"/>
                <a:gd name="connsiteX6" fmla="*/ 556995 w 607639"/>
                <a:gd name="connsiteY6" fmla="*/ 364067 h 414642"/>
                <a:gd name="connsiteX7" fmla="*/ 394916 w 607639"/>
                <a:gd name="connsiteY7" fmla="*/ 364067 h 414642"/>
                <a:gd name="connsiteX8" fmla="*/ 394916 w 607639"/>
                <a:gd name="connsiteY8" fmla="*/ 374200 h 414642"/>
                <a:gd name="connsiteX9" fmla="*/ 384859 w 607639"/>
                <a:gd name="connsiteY9" fmla="*/ 384244 h 414642"/>
                <a:gd name="connsiteX10" fmla="*/ 222780 w 607639"/>
                <a:gd name="connsiteY10" fmla="*/ 384244 h 414642"/>
                <a:gd name="connsiteX11" fmla="*/ 212634 w 607639"/>
                <a:gd name="connsiteY11" fmla="*/ 374200 h 414642"/>
                <a:gd name="connsiteX12" fmla="*/ 212634 w 607639"/>
                <a:gd name="connsiteY12" fmla="*/ 364067 h 414642"/>
                <a:gd name="connsiteX13" fmla="*/ 50644 w 607639"/>
                <a:gd name="connsiteY13" fmla="*/ 364067 h 414642"/>
                <a:gd name="connsiteX14" fmla="*/ 182270 w 607639"/>
                <a:gd name="connsiteY14" fmla="*/ 262926 h 414642"/>
                <a:gd name="connsiteX15" fmla="*/ 192432 w 607639"/>
                <a:gd name="connsiteY15" fmla="*/ 262926 h 414642"/>
                <a:gd name="connsiteX16" fmla="*/ 202593 w 607639"/>
                <a:gd name="connsiteY16" fmla="*/ 273052 h 414642"/>
                <a:gd name="connsiteX17" fmla="*/ 192432 w 607639"/>
                <a:gd name="connsiteY17" fmla="*/ 283178 h 414642"/>
                <a:gd name="connsiteX18" fmla="*/ 182270 w 607639"/>
                <a:gd name="connsiteY18" fmla="*/ 283178 h 414642"/>
                <a:gd name="connsiteX19" fmla="*/ 172109 w 607639"/>
                <a:gd name="connsiteY19" fmla="*/ 273052 h 414642"/>
                <a:gd name="connsiteX20" fmla="*/ 182270 w 607639"/>
                <a:gd name="connsiteY20" fmla="*/ 262926 h 414642"/>
                <a:gd name="connsiteX21" fmla="*/ 91153 w 607639"/>
                <a:gd name="connsiteY21" fmla="*/ 262926 h 414642"/>
                <a:gd name="connsiteX22" fmla="*/ 141783 w 607639"/>
                <a:gd name="connsiteY22" fmla="*/ 262926 h 414642"/>
                <a:gd name="connsiteX23" fmla="*/ 151927 w 607639"/>
                <a:gd name="connsiteY23" fmla="*/ 273052 h 414642"/>
                <a:gd name="connsiteX24" fmla="*/ 141783 w 607639"/>
                <a:gd name="connsiteY24" fmla="*/ 283178 h 414642"/>
                <a:gd name="connsiteX25" fmla="*/ 91153 w 607639"/>
                <a:gd name="connsiteY25" fmla="*/ 283178 h 414642"/>
                <a:gd name="connsiteX26" fmla="*/ 81009 w 607639"/>
                <a:gd name="connsiteY26" fmla="*/ 273052 h 414642"/>
                <a:gd name="connsiteX27" fmla="*/ 91153 w 607639"/>
                <a:gd name="connsiteY27" fmla="*/ 262926 h 414642"/>
                <a:gd name="connsiteX28" fmla="*/ 161988 w 607639"/>
                <a:gd name="connsiteY28" fmla="*/ 222493 h 414642"/>
                <a:gd name="connsiteX29" fmla="*/ 232948 w 607639"/>
                <a:gd name="connsiteY29" fmla="*/ 222493 h 414642"/>
                <a:gd name="connsiteX30" fmla="*/ 243098 w 607639"/>
                <a:gd name="connsiteY30" fmla="*/ 232619 h 414642"/>
                <a:gd name="connsiteX31" fmla="*/ 232948 w 607639"/>
                <a:gd name="connsiteY31" fmla="*/ 242745 h 414642"/>
                <a:gd name="connsiteX32" fmla="*/ 161988 w 607639"/>
                <a:gd name="connsiteY32" fmla="*/ 242745 h 414642"/>
                <a:gd name="connsiteX33" fmla="*/ 151927 w 607639"/>
                <a:gd name="connsiteY33" fmla="*/ 232619 h 414642"/>
                <a:gd name="connsiteX34" fmla="*/ 161988 w 607639"/>
                <a:gd name="connsiteY34" fmla="*/ 222493 h 414642"/>
                <a:gd name="connsiteX35" fmla="*/ 91146 w 607639"/>
                <a:gd name="connsiteY35" fmla="*/ 222493 h 414642"/>
                <a:gd name="connsiteX36" fmla="*/ 121467 w 607639"/>
                <a:gd name="connsiteY36" fmla="*/ 222493 h 414642"/>
                <a:gd name="connsiteX37" fmla="*/ 131604 w 607639"/>
                <a:gd name="connsiteY37" fmla="*/ 232619 h 414642"/>
                <a:gd name="connsiteX38" fmla="*/ 121467 w 607639"/>
                <a:gd name="connsiteY38" fmla="*/ 242745 h 414642"/>
                <a:gd name="connsiteX39" fmla="*/ 91146 w 607639"/>
                <a:gd name="connsiteY39" fmla="*/ 242745 h 414642"/>
                <a:gd name="connsiteX40" fmla="*/ 81009 w 607639"/>
                <a:gd name="connsiteY40" fmla="*/ 232619 h 414642"/>
                <a:gd name="connsiteX41" fmla="*/ 91146 w 607639"/>
                <a:gd name="connsiteY41" fmla="*/ 222493 h 414642"/>
                <a:gd name="connsiteX42" fmla="*/ 182270 w 607639"/>
                <a:gd name="connsiteY42" fmla="*/ 182059 h 414642"/>
                <a:gd name="connsiteX43" fmla="*/ 192432 w 607639"/>
                <a:gd name="connsiteY43" fmla="*/ 182059 h 414642"/>
                <a:gd name="connsiteX44" fmla="*/ 202593 w 607639"/>
                <a:gd name="connsiteY44" fmla="*/ 192195 h 414642"/>
                <a:gd name="connsiteX45" fmla="*/ 192432 w 607639"/>
                <a:gd name="connsiteY45" fmla="*/ 202241 h 414642"/>
                <a:gd name="connsiteX46" fmla="*/ 182270 w 607639"/>
                <a:gd name="connsiteY46" fmla="*/ 202241 h 414642"/>
                <a:gd name="connsiteX47" fmla="*/ 172109 w 607639"/>
                <a:gd name="connsiteY47" fmla="*/ 192195 h 414642"/>
                <a:gd name="connsiteX48" fmla="*/ 182270 w 607639"/>
                <a:gd name="connsiteY48" fmla="*/ 182059 h 414642"/>
                <a:gd name="connsiteX49" fmla="*/ 91153 w 607639"/>
                <a:gd name="connsiteY49" fmla="*/ 182059 h 414642"/>
                <a:gd name="connsiteX50" fmla="*/ 141783 w 607639"/>
                <a:gd name="connsiteY50" fmla="*/ 182059 h 414642"/>
                <a:gd name="connsiteX51" fmla="*/ 151927 w 607639"/>
                <a:gd name="connsiteY51" fmla="*/ 192195 h 414642"/>
                <a:gd name="connsiteX52" fmla="*/ 141783 w 607639"/>
                <a:gd name="connsiteY52" fmla="*/ 202241 h 414642"/>
                <a:gd name="connsiteX53" fmla="*/ 91153 w 607639"/>
                <a:gd name="connsiteY53" fmla="*/ 202241 h 414642"/>
                <a:gd name="connsiteX54" fmla="*/ 81009 w 607639"/>
                <a:gd name="connsiteY54" fmla="*/ 192195 h 414642"/>
                <a:gd name="connsiteX55" fmla="*/ 91153 w 607639"/>
                <a:gd name="connsiteY55" fmla="*/ 182059 h 414642"/>
                <a:gd name="connsiteX56" fmla="*/ 161988 w 607639"/>
                <a:gd name="connsiteY56" fmla="*/ 141625 h 414642"/>
                <a:gd name="connsiteX57" fmla="*/ 232948 w 607639"/>
                <a:gd name="connsiteY57" fmla="*/ 141625 h 414642"/>
                <a:gd name="connsiteX58" fmla="*/ 243098 w 607639"/>
                <a:gd name="connsiteY58" fmla="*/ 151761 h 414642"/>
                <a:gd name="connsiteX59" fmla="*/ 232948 w 607639"/>
                <a:gd name="connsiteY59" fmla="*/ 161807 h 414642"/>
                <a:gd name="connsiteX60" fmla="*/ 161988 w 607639"/>
                <a:gd name="connsiteY60" fmla="*/ 161807 h 414642"/>
                <a:gd name="connsiteX61" fmla="*/ 151927 w 607639"/>
                <a:gd name="connsiteY61" fmla="*/ 151761 h 414642"/>
                <a:gd name="connsiteX62" fmla="*/ 161988 w 607639"/>
                <a:gd name="connsiteY62" fmla="*/ 141625 h 414642"/>
                <a:gd name="connsiteX63" fmla="*/ 91146 w 607639"/>
                <a:gd name="connsiteY63" fmla="*/ 141625 h 414642"/>
                <a:gd name="connsiteX64" fmla="*/ 121467 w 607639"/>
                <a:gd name="connsiteY64" fmla="*/ 141625 h 414642"/>
                <a:gd name="connsiteX65" fmla="*/ 131604 w 607639"/>
                <a:gd name="connsiteY65" fmla="*/ 151761 h 414642"/>
                <a:gd name="connsiteX66" fmla="*/ 121467 w 607639"/>
                <a:gd name="connsiteY66" fmla="*/ 161807 h 414642"/>
                <a:gd name="connsiteX67" fmla="*/ 91146 w 607639"/>
                <a:gd name="connsiteY67" fmla="*/ 161807 h 414642"/>
                <a:gd name="connsiteX68" fmla="*/ 81009 w 607639"/>
                <a:gd name="connsiteY68" fmla="*/ 151761 h 414642"/>
                <a:gd name="connsiteX69" fmla="*/ 91146 w 607639"/>
                <a:gd name="connsiteY69" fmla="*/ 141625 h 414642"/>
                <a:gd name="connsiteX70" fmla="*/ 364566 w 607639"/>
                <a:gd name="connsiteY70" fmla="*/ 102176 h 414642"/>
                <a:gd name="connsiteX71" fmla="*/ 283573 w 607639"/>
                <a:gd name="connsiteY71" fmla="*/ 192194 h 414642"/>
                <a:gd name="connsiteX72" fmla="*/ 374712 w 607639"/>
                <a:gd name="connsiteY72" fmla="*/ 283188 h 414642"/>
                <a:gd name="connsiteX73" fmla="*/ 464783 w 607639"/>
                <a:gd name="connsiteY73" fmla="*/ 202235 h 414642"/>
                <a:gd name="connsiteX74" fmla="*/ 374712 w 607639"/>
                <a:gd name="connsiteY74" fmla="*/ 202235 h 414642"/>
                <a:gd name="connsiteX75" fmla="*/ 364566 w 607639"/>
                <a:gd name="connsiteY75" fmla="*/ 192194 h 414642"/>
                <a:gd name="connsiteX76" fmla="*/ 182270 w 607639"/>
                <a:gd name="connsiteY76" fmla="*/ 101191 h 414642"/>
                <a:gd name="connsiteX77" fmla="*/ 192432 w 607639"/>
                <a:gd name="connsiteY77" fmla="*/ 101191 h 414642"/>
                <a:gd name="connsiteX78" fmla="*/ 202593 w 607639"/>
                <a:gd name="connsiteY78" fmla="*/ 111238 h 414642"/>
                <a:gd name="connsiteX79" fmla="*/ 192432 w 607639"/>
                <a:gd name="connsiteY79" fmla="*/ 121373 h 414642"/>
                <a:gd name="connsiteX80" fmla="*/ 182270 w 607639"/>
                <a:gd name="connsiteY80" fmla="*/ 121373 h 414642"/>
                <a:gd name="connsiteX81" fmla="*/ 172109 w 607639"/>
                <a:gd name="connsiteY81" fmla="*/ 111238 h 414642"/>
                <a:gd name="connsiteX82" fmla="*/ 182270 w 607639"/>
                <a:gd name="connsiteY82" fmla="*/ 101191 h 414642"/>
                <a:gd name="connsiteX83" fmla="*/ 91153 w 607639"/>
                <a:gd name="connsiteY83" fmla="*/ 101191 h 414642"/>
                <a:gd name="connsiteX84" fmla="*/ 141783 w 607639"/>
                <a:gd name="connsiteY84" fmla="*/ 101191 h 414642"/>
                <a:gd name="connsiteX85" fmla="*/ 151927 w 607639"/>
                <a:gd name="connsiteY85" fmla="*/ 111238 h 414642"/>
                <a:gd name="connsiteX86" fmla="*/ 141783 w 607639"/>
                <a:gd name="connsiteY86" fmla="*/ 121373 h 414642"/>
                <a:gd name="connsiteX87" fmla="*/ 91153 w 607639"/>
                <a:gd name="connsiteY87" fmla="*/ 121373 h 414642"/>
                <a:gd name="connsiteX88" fmla="*/ 81009 w 607639"/>
                <a:gd name="connsiteY88" fmla="*/ 111238 h 414642"/>
                <a:gd name="connsiteX89" fmla="*/ 91153 w 607639"/>
                <a:gd name="connsiteY89" fmla="*/ 101191 h 414642"/>
                <a:gd name="connsiteX90" fmla="*/ 374712 w 607639"/>
                <a:gd name="connsiteY90" fmla="*/ 80938 h 414642"/>
                <a:gd name="connsiteX91" fmla="*/ 384858 w 607639"/>
                <a:gd name="connsiteY91" fmla="*/ 91068 h 414642"/>
                <a:gd name="connsiteX92" fmla="*/ 384858 w 607639"/>
                <a:gd name="connsiteY92" fmla="*/ 182063 h 414642"/>
                <a:gd name="connsiteX93" fmla="*/ 475998 w 607639"/>
                <a:gd name="connsiteY93" fmla="*/ 182063 h 414642"/>
                <a:gd name="connsiteX94" fmla="*/ 486055 w 607639"/>
                <a:gd name="connsiteY94" fmla="*/ 192194 h 414642"/>
                <a:gd name="connsiteX95" fmla="*/ 374712 w 607639"/>
                <a:gd name="connsiteY95" fmla="*/ 303360 h 414642"/>
                <a:gd name="connsiteX96" fmla="*/ 263280 w 607639"/>
                <a:gd name="connsiteY96" fmla="*/ 192194 h 414642"/>
                <a:gd name="connsiteX97" fmla="*/ 374712 w 607639"/>
                <a:gd name="connsiteY97" fmla="*/ 80938 h 414642"/>
                <a:gd name="connsiteX98" fmla="*/ 425343 w 607639"/>
                <a:gd name="connsiteY98" fmla="*/ 61744 h 414642"/>
                <a:gd name="connsiteX99" fmla="*/ 425343 w 607639"/>
                <a:gd name="connsiteY99" fmla="*/ 141635 h 414642"/>
                <a:gd name="connsiteX100" fmla="*/ 505373 w 607639"/>
                <a:gd name="connsiteY100" fmla="*/ 141635 h 414642"/>
                <a:gd name="connsiteX101" fmla="*/ 425343 w 607639"/>
                <a:gd name="connsiteY101" fmla="*/ 61744 h 414642"/>
                <a:gd name="connsiteX102" fmla="*/ 161988 w 607639"/>
                <a:gd name="connsiteY102" fmla="*/ 60757 h 414642"/>
                <a:gd name="connsiteX103" fmla="*/ 232948 w 607639"/>
                <a:gd name="connsiteY103" fmla="*/ 60757 h 414642"/>
                <a:gd name="connsiteX104" fmla="*/ 243098 w 607639"/>
                <a:gd name="connsiteY104" fmla="*/ 70804 h 414642"/>
                <a:gd name="connsiteX105" fmla="*/ 232948 w 607639"/>
                <a:gd name="connsiteY105" fmla="*/ 80939 h 414642"/>
                <a:gd name="connsiteX106" fmla="*/ 161988 w 607639"/>
                <a:gd name="connsiteY106" fmla="*/ 80939 h 414642"/>
                <a:gd name="connsiteX107" fmla="*/ 151927 w 607639"/>
                <a:gd name="connsiteY107" fmla="*/ 70804 h 414642"/>
                <a:gd name="connsiteX108" fmla="*/ 161988 w 607639"/>
                <a:gd name="connsiteY108" fmla="*/ 60757 h 414642"/>
                <a:gd name="connsiteX109" fmla="*/ 91146 w 607639"/>
                <a:gd name="connsiteY109" fmla="*/ 60757 h 414642"/>
                <a:gd name="connsiteX110" fmla="*/ 121467 w 607639"/>
                <a:gd name="connsiteY110" fmla="*/ 60757 h 414642"/>
                <a:gd name="connsiteX111" fmla="*/ 131604 w 607639"/>
                <a:gd name="connsiteY111" fmla="*/ 70804 h 414642"/>
                <a:gd name="connsiteX112" fmla="*/ 121467 w 607639"/>
                <a:gd name="connsiteY112" fmla="*/ 80939 h 414642"/>
                <a:gd name="connsiteX113" fmla="*/ 91146 w 607639"/>
                <a:gd name="connsiteY113" fmla="*/ 80939 h 414642"/>
                <a:gd name="connsiteX114" fmla="*/ 81009 w 607639"/>
                <a:gd name="connsiteY114" fmla="*/ 70804 h 414642"/>
                <a:gd name="connsiteX115" fmla="*/ 91146 w 607639"/>
                <a:gd name="connsiteY115" fmla="*/ 60757 h 414642"/>
                <a:gd name="connsiteX116" fmla="*/ 415194 w 607639"/>
                <a:gd name="connsiteY116" fmla="*/ 40505 h 414642"/>
                <a:gd name="connsiteX117" fmla="*/ 526560 w 607639"/>
                <a:gd name="connsiteY117" fmla="*/ 151765 h 414642"/>
                <a:gd name="connsiteX118" fmla="*/ 516501 w 607639"/>
                <a:gd name="connsiteY118" fmla="*/ 161807 h 414642"/>
                <a:gd name="connsiteX119" fmla="*/ 415194 w 607639"/>
                <a:gd name="connsiteY119" fmla="*/ 161807 h 414642"/>
                <a:gd name="connsiteX120" fmla="*/ 405046 w 607639"/>
                <a:gd name="connsiteY120" fmla="*/ 151765 h 414642"/>
                <a:gd name="connsiteX121" fmla="*/ 405046 w 607639"/>
                <a:gd name="connsiteY121" fmla="*/ 50636 h 414642"/>
                <a:gd name="connsiteX122" fmla="*/ 415194 w 607639"/>
                <a:gd name="connsiteY122" fmla="*/ 40505 h 414642"/>
                <a:gd name="connsiteX123" fmla="*/ 70848 w 607639"/>
                <a:gd name="connsiteY123" fmla="*/ 20177 h 414642"/>
                <a:gd name="connsiteX124" fmla="*/ 60791 w 607639"/>
                <a:gd name="connsiteY124" fmla="*/ 30309 h 414642"/>
                <a:gd name="connsiteX125" fmla="*/ 60791 w 607639"/>
                <a:gd name="connsiteY125" fmla="*/ 343802 h 414642"/>
                <a:gd name="connsiteX126" fmla="*/ 222780 w 607639"/>
                <a:gd name="connsiteY126" fmla="*/ 343802 h 414642"/>
                <a:gd name="connsiteX127" fmla="*/ 232927 w 607639"/>
                <a:gd name="connsiteY127" fmla="*/ 353935 h 414642"/>
                <a:gd name="connsiteX128" fmla="*/ 232927 w 607639"/>
                <a:gd name="connsiteY128" fmla="*/ 364067 h 414642"/>
                <a:gd name="connsiteX129" fmla="*/ 374712 w 607639"/>
                <a:gd name="connsiteY129" fmla="*/ 364067 h 414642"/>
                <a:gd name="connsiteX130" fmla="*/ 374712 w 607639"/>
                <a:gd name="connsiteY130" fmla="*/ 353935 h 414642"/>
                <a:gd name="connsiteX131" fmla="*/ 384859 w 607639"/>
                <a:gd name="connsiteY131" fmla="*/ 343802 h 414642"/>
                <a:gd name="connsiteX132" fmla="*/ 546848 w 607639"/>
                <a:gd name="connsiteY132" fmla="*/ 343802 h 414642"/>
                <a:gd name="connsiteX133" fmla="*/ 546848 w 607639"/>
                <a:gd name="connsiteY133" fmla="*/ 30309 h 414642"/>
                <a:gd name="connsiteX134" fmla="*/ 536702 w 607639"/>
                <a:gd name="connsiteY134" fmla="*/ 20177 h 414642"/>
                <a:gd name="connsiteX135" fmla="*/ 70848 w 607639"/>
                <a:gd name="connsiteY135" fmla="*/ 0 h 414642"/>
                <a:gd name="connsiteX136" fmla="*/ 536702 w 607639"/>
                <a:gd name="connsiteY136" fmla="*/ 0 h 414642"/>
                <a:gd name="connsiteX137" fmla="*/ 567142 w 607639"/>
                <a:gd name="connsiteY137" fmla="*/ 30309 h 414642"/>
                <a:gd name="connsiteX138" fmla="*/ 567142 w 607639"/>
                <a:gd name="connsiteY138" fmla="*/ 343802 h 414642"/>
                <a:gd name="connsiteX139" fmla="*/ 597492 w 607639"/>
                <a:gd name="connsiteY139" fmla="*/ 343802 h 414642"/>
                <a:gd name="connsiteX140" fmla="*/ 607639 w 607639"/>
                <a:gd name="connsiteY140" fmla="*/ 353935 h 414642"/>
                <a:gd name="connsiteX141" fmla="*/ 607639 w 607639"/>
                <a:gd name="connsiteY141" fmla="*/ 384244 h 414642"/>
                <a:gd name="connsiteX142" fmla="*/ 577199 w 607639"/>
                <a:gd name="connsiteY142" fmla="*/ 414642 h 414642"/>
                <a:gd name="connsiteX143" fmla="*/ 30351 w 607639"/>
                <a:gd name="connsiteY143" fmla="*/ 414642 h 414642"/>
                <a:gd name="connsiteX144" fmla="*/ 0 w 607639"/>
                <a:gd name="connsiteY144" fmla="*/ 384244 h 414642"/>
                <a:gd name="connsiteX145" fmla="*/ 0 w 607639"/>
                <a:gd name="connsiteY145" fmla="*/ 353935 h 414642"/>
                <a:gd name="connsiteX146" fmla="*/ 10147 w 607639"/>
                <a:gd name="connsiteY146" fmla="*/ 343802 h 414642"/>
                <a:gd name="connsiteX147" fmla="*/ 40497 w 607639"/>
                <a:gd name="connsiteY147" fmla="*/ 343802 h 414642"/>
                <a:gd name="connsiteX148" fmla="*/ 40497 w 607639"/>
                <a:gd name="connsiteY148" fmla="*/ 30309 h 414642"/>
                <a:gd name="connsiteX149" fmla="*/ 70848 w 607639"/>
                <a:gd name="connsiteY149" fmla="*/ 0 h 41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607639" h="414642">
                  <a:moveTo>
                    <a:pt x="20293" y="364067"/>
                  </a:moveTo>
                  <a:lnTo>
                    <a:pt x="20293" y="384244"/>
                  </a:lnTo>
                  <a:cubicBezTo>
                    <a:pt x="20293" y="390377"/>
                    <a:pt x="24299" y="394377"/>
                    <a:pt x="30351" y="394377"/>
                  </a:cubicBezTo>
                  <a:lnTo>
                    <a:pt x="577199" y="394377"/>
                  </a:lnTo>
                  <a:cubicBezTo>
                    <a:pt x="583341" y="394377"/>
                    <a:pt x="587346" y="390377"/>
                    <a:pt x="587346" y="384244"/>
                  </a:cubicBezTo>
                  <a:lnTo>
                    <a:pt x="587346" y="364067"/>
                  </a:lnTo>
                  <a:lnTo>
                    <a:pt x="556995" y="364067"/>
                  </a:lnTo>
                  <a:lnTo>
                    <a:pt x="394916" y="364067"/>
                  </a:lnTo>
                  <a:lnTo>
                    <a:pt x="394916" y="374200"/>
                  </a:lnTo>
                  <a:cubicBezTo>
                    <a:pt x="394916" y="380244"/>
                    <a:pt x="390911" y="384244"/>
                    <a:pt x="384859" y="384244"/>
                  </a:cubicBezTo>
                  <a:lnTo>
                    <a:pt x="222780" y="384244"/>
                  </a:lnTo>
                  <a:cubicBezTo>
                    <a:pt x="216728" y="384244"/>
                    <a:pt x="212634" y="380244"/>
                    <a:pt x="212634" y="374200"/>
                  </a:cubicBezTo>
                  <a:lnTo>
                    <a:pt x="212634" y="364067"/>
                  </a:lnTo>
                  <a:lnTo>
                    <a:pt x="50644" y="364067"/>
                  </a:lnTo>
                  <a:close/>
                  <a:moveTo>
                    <a:pt x="182270" y="262926"/>
                  </a:moveTo>
                  <a:lnTo>
                    <a:pt x="192432" y="262926"/>
                  </a:lnTo>
                  <a:cubicBezTo>
                    <a:pt x="198493" y="262926"/>
                    <a:pt x="202593" y="267012"/>
                    <a:pt x="202593" y="273052"/>
                  </a:cubicBezTo>
                  <a:cubicBezTo>
                    <a:pt x="202593" y="279092"/>
                    <a:pt x="198493" y="283178"/>
                    <a:pt x="192432" y="283178"/>
                  </a:cubicBezTo>
                  <a:lnTo>
                    <a:pt x="182270" y="283178"/>
                  </a:lnTo>
                  <a:cubicBezTo>
                    <a:pt x="176209" y="283178"/>
                    <a:pt x="172109" y="279092"/>
                    <a:pt x="172109" y="273052"/>
                  </a:cubicBezTo>
                  <a:cubicBezTo>
                    <a:pt x="172109" y="267012"/>
                    <a:pt x="176209" y="262926"/>
                    <a:pt x="182270" y="262926"/>
                  </a:cubicBezTo>
                  <a:close/>
                  <a:moveTo>
                    <a:pt x="91153" y="262926"/>
                  </a:moveTo>
                  <a:lnTo>
                    <a:pt x="141783" y="262926"/>
                  </a:lnTo>
                  <a:cubicBezTo>
                    <a:pt x="147834" y="262926"/>
                    <a:pt x="151927" y="267012"/>
                    <a:pt x="151927" y="273052"/>
                  </a:cubicBezTo>
                  <a:cubicBezTo>
                    <a:pt x="151927" y="279092"/>
                    <a:pt x="147834" y="283178"/>
                    <a:pt x="141783" y="283178"/>
                  </a:cubicBezTo>
                  <a:lnTo>
                    <a:pt x="91153" y="283178"/>
                  </a:lnTo>
                  <a:cubicBezTo>
                    <a:pt x="85102" y="283178"/>
                    <a:pt x="81009" y="279092"/>
                    <a:pt x="81009" y="273052"/>
                  </a:cubicBezTo>
                  <a:cubicBezTo>
                    <a:pt x="81009" y="267012"/>
                    <a:pt x="85102" y="262926"/>
                    <a:pt x="91153" y="262926"/>
                  </a:cubicBezTo>
                  <a:close/>
                  <a:moveTo>
                    <a:pt x="161988" y="222493"/>
                  </a:moveTo>
                  <a:lnTo>
                    <a:pt x="232948" y="222493"/>
                  </a:lnTo>
                  <a:cubicBezTo>
                    <a:pt x="239002" y="222493"/>
                    <a:pt x="243098" y="226579"/>
                    <a:pt x="243098" y="232619"/>
                  </a:cubicBezTo>
                  <a:cubicBezTo>
                    <a:pt x="243098" y="238659"/>
                    <a:pt x="239002" y="242745"/>
                    <a:pt x="232948" y="242745"/>
                  </a:cubicBezTo>
                  <a:lnTo>
                    <a:pt x="161988" y="242745"/>
                  </a:lnTo>
                  <a:cubicBezTo>
                    <a:pt x="155934" y="242745"/>
                    <a:pt x="151927" y="238659"/>
                    <a:pt x="151927" y="232619"/>
                  </a:cubicBezTo>
                  <a:cubicBezTo>
                    <a:pt x="151927" y="226579"/>
                    <a:pt x="155934" y="222493"/>
                    <a:pt x="161988" y="222493"/>
                  </a:cubicBezTo>
                  <a:close/>
                  <a:moveTo>
                    <a:pt x="91146" y="222493"/>
                  </a:moveTo>
                  <a:lnTo>
                    <a:pt x="121467" y="222493"/>
                  </a:lnTo>
                  <a:cubicBezTo>
                    <a:pt x="127603" y="222493"/>
                    <a:pt x="131604" y="226579"/>
                    <a:pt x="131604" y="232619"/>
                  </a:cubicBezTo>
                  <a:cubicBezTo>
                    <a:pt x="131604" y="238659"/>
                    <a:pt x="127603" y="242745"/>
                    <a:pt x="121467" y="242745"/>
                  </a:cubicBezTo>
                  <a:lnTo>
                    <a:pt x="91146" y="242745"/>
                  </a:lnTo>
                  <a:cubicBezTo>
                    <a:pt x="85099" y="242745"/>
                    <a:pt x="81009" y="238659"/>
                    <a:pt x="81009" y="232619"/>
                  </a:cubicBezTo>
                  <a:cubicBezTo>
                    <a:pt x="81009" y="226579"/>
                    <a:pt x="85099" y="222493"/>
                    <a:pt x="91146" y="222493"/>
                  </a:cubicBezTo>
                  <a:close/>
                  <a:moveTo>
                    <a:pt x="182270" y="182059"/>
                  </a:moveTo>
                  <a:lnTo>
                    <a:pt x="192432" y="182059"/>
                  </a:lnTo>
                  <a:cubicBezTo>
                    <a:pt x="198493" y="182059"/>
                    <a:pt x="202593" y="186060"/>
                    <a:pt x="202593" y="192195"/>
                  </a:cubicBezTo>
                  <a:cubicBezTo>
                    <a:pt x="202593" y="198240"/>
                    <a:pt x="198493" y="202241"/>
                    <a:pt x="192432" y="202241"/>
                  </a:cubicBezTo>
                  <a:lnTo>
                    <a:pt x="182270" y="202241"/>
                  </a:lnTo>
                  <a:cubicBezTo>
                    <a:pt x="176209" y="202241"/>
                    <a:pt x="172109" y="198240"/>
                    <a:pt x="172109" y="192195"/>
                  </a:cubicBezTo>
                  <a:cubicBezTo>
                    <a:pt x="172109" y="186060"/>
                    <a:pt x="176209" y="182059"/>
                    <a:pt x="182270" y="182059"/>
                  </a:cubicBezTo>
                  <a:close/>
                  <a:moveTo>
                    <a:pt x="91153" y="182059"/>
                  </a:moveTo>
                  <a:lnTo>
                    <a:pt x="141783" y="182059"/>
                  </a:lnTo>
                  <a:cubicBezTo>
                    <a:pt x="147834" y="182059"/>
                    <a:pt x="151927" y="186060"/>
                    <a:pt x="151927" y="192195"/>
                  </a:cubicBezTo>
                  <a:cubicBezTo>
                    <a:pt x="151927" y="198240"/>
                    <a:pt x="147834" y="202241"/>
                    <a:pt x="141783" y="202241"/>
                  </a:cubicBezTo>
                  <a:lnTo>
                    <a:pt x="91153" y="202241"/>
                  </a:lnTo>
                  <a:cubicBezTo>
                    <a:pt x="85102" y="202241"/>
                    <a:pt x="81009" y="198240"/>
                    <a:pt x="81009" y="192195"/>
                  </a:cubicBezTo>
                  <a:cubicBezTo>
                    <a:pt x="81009" y="186060"/>
                    <a:pt x="85102" y="182059"/>
                    <a:pt x="91153" y="182059"/>
                  </a:cubicBezTo>
                  <a:close/>
                  <a:moveTo>
                    <a:pt x="161988" y="141625"/>
                  </a:moveTo>
                  <a:lnTo>
                    <a:pt x="232948" y="141625"/>
                  </a:lnTo>
                  <a:cubicBezTo>
                    <a:pt x="239002" y="141625"/>
                    <a:pt x="243098" y="145626"/>
                    <a:pt x="243098" y="151761"/>
                  </a:cubicBezTo>
                  <a:cubicBezTo>
                    <a:pt x="243098" y="157806"/>
                    <a:pt x="239002" y="161807"/>
                    <a:pt x="232948" y="161807"/>
                  </a:cubicBezTo>
                  <a:lnTo>
                    <a:pt x="161988" y="161807"/>
                  </a:lnTo>
                  <a:cubicBezTo>
                    <a:pt x="155934" y="161807"/>
                    <a:pt x="151927" y="157806"/>
                    <a:pt x="151927" y="151761"/>
                  </a:cubicBezTo>
                  <a:cubicBezTo>
                    <a:pt x="151927" y="145626"/>
                    <a:pt x="155934" y="141625"/>
                    <a:pt x="161988" y="141625"/>
                  </a:cubicBezTo>
                  <a:close/>
                  <a:moveTo>
                    <a:pt x="91146" y="141625"/>
                  </a:moveTo>
                  <a:lnTo>
                    <a:pt x="121467" y="141625"/>
                  </a:lnTo>
                  <a:cubicBezTo>
                    <a:pt x="127603" y="141625"/>
                    <a:pt x="131604" y="145626"/>
                    <a:pt x="131604" y="151761"/>
                  </a:cubicBezTo>
                  <a:cubicBezTo>
                    <a:pt x="131604" y="157806"/>
                    <a:pt x="127603" y="161807"/>
                    <a:pt x="121467" y="161807"/>
                  </a:cubicBezTo>
                  <a:lnTo>
                    <a:pt x="91146" y="161807"/>
                  </a:lnTo>
                  <a:cubicBezTo>
                    <a:pt x="85099" y="161807"/>
                    <a:pt x="81009" y="157806"/>
                    <a:pt x="81009" y="151761"/>
                  </a:cubicBezTo>
                  <a:cubicBezTo>
                    <a:pt x="81009" y="145626"/>
                    <a:pt x="85099" y="141625"/>
                    <a:pt x="91146" y="141625"/>
                  </a:cubicBezTo>
                  <a:close/>
                  <a:moveTo>
                    <a:pt x="364566" y="102176"/>
                  </a:moveTo>
                  <a:cubicBezTo>
                    <a:pt x="318996" y="107241"/>
                    <a:pt x="283573" y="145630"/>
                    <a:pt x="283573" y="192194"/>
                  </a:cubicBezTo>
                  <a:cubicBezTo>
                    <a:pt x="283573" y="242756"/>
                    <a:pt x="324069" y="283188"/>
                    <a:pt x="374712" y="283188"/>
                  </a:cubicBezTo>
                  <a:cubicBezTo>
                    <a:pt x="421261" y="283188"/>
                    <a:pt x="459799" y="247732"/>
                    <a:pt x="464783" y="202235"/>
                  </a:cubicBezTo>
                  <a:lnTo>
                    <a:pt x="374712" y="202235"/>
                  </a:lnTo>
                  <a:cubicBezTo>
                    <a:pt x="368660" y="202235"/>
                    <a:pt x="364566" y="198236"/>
                    <a:pt x="364566" y="192194"/>
                  </a:cubicBezTo>
                  <a:close/>
                  <a:moveTo>
                    <a:pt x="182270" y="101191"/>
                  </a:moveTo>
                  <a:lnTo>
                    <a:pt x="192432" y="101191"/>
                  </a:lnTo>
                  <a:cubicBezTo>
                    <a:pt x="198493" y="101191"/>
                    <a:pt x="202593" y="105192"/>
                    <a:pt x="202593" y="111238"/>
                  </a:cubicBezTo>
                  <a:cubicBezTo>
                    <a:pt x="202593" y="117372"/>
                    <a:pt x="198493" y="121373"/>
                    <a:pt x="192432" y="121373"/>
                  </a:cubicBezTo>
                  <a:lnTo>
                    <a:pt x="182270" y="121373"/>
                  </a:lnTo>
                  <a:cubicBezTo>
                    <a:pt x="176209" y="121373"/>
                    <a:pt x="172109" y="117372"/>
                    <a:pt x="172109" y="111238"/>
                  </a:cubicBezTo>
                  <a:cubicBezTo>
                    <a:pt x="172109" y="105192"/>
                    <a:pt x="176209" y="101191"/>
                    <a:pt x="182270" y="101191"/>
                  </a:cubicBezTo>
                  <a:close/>
                  <a:moveTo>
                    <a:pt x="91153" y="101191"/>
                  </a:moveTo>
                  <a:lnTo>
                    <a:pt x="141783" y="101191"/>
                  </a:lnTo>
                  <a:cubicBezTo>
                    <a:pt x="147834" y="101191"/>
                    <a:pt x="151927" y="105192"/>
                    <a:pt x="151927" y="111238"/>
                  </a:cubicBezTo>
                  <a:cubicBezTo>
                    <a:pt x="151927" y="117372"/>
                    <a:pt x="147834" y="121373"/>
                    <a:pt x="141783" y="121373"/>
                  </a:cubicBezTo>
                  <a:lnTo>
                    <a:pt x="91153" y="121373"/>
                  </a:lnTo>
                  <a:cubicBezTo>
                    <a:pt x="85102" y="121373"/>
                    <a:pt x="81009" y="117372"/>
                    <a:pt x="81009" y="111238"/>
                  </a:cubicBezTo>
                  <a:cubicBezTo>
                    <a:pt x="81009" y="105192"/>
                    <a:pt x="85102" y="101191"/>
                    <a:pt x="91153" y="101191"/>
                  </a:cubicBezTo>
                  <a:close/>
                  <a:moveTo>
                    <a:pt x="374712" y="80938"/>
                  </a:moveTo>
                  <a:cubicBezTo>
                    <a:pt x="380764" y="80938"/>
                    <a:pt x="384858" y="85026"/>
                    <a:pt x="384858" y="91068"/>
                  </a:cubicBezTo>
                  <a:lnTo>
                    <a:pt x="384858" y="182063"/>
                  </a:lnTo>
                  <a:lnTo>
                    <a:pt x="475998" y="182063"/>
                  </a:lnTo>
                  <a:cubicBezTo>
                    <a:pt x="482050" y="182063"/>
                    <a:pt x="486055" y="186062"/>
                    <a:pt x="486055" y="192194"/>
                  </a:cubicBezTo>
                  <a:cubicBezTo>
                    <a:pt x="486055" y="253864"/>
                    <a:pt x="436480" y="303360"/>
                    <a:pt x="374712" y="303360"/>
                  </a:cubicBezTo>
                  <a:cubicBezTo>
                    <a:pt x="312944" y="303360"/>
                    <a:pt x="263280" y="253864"/>
                    <a:pt x="263280" y="192194"/>
                  </a:cubicBezTo>
                  <a:cubicBezTo>
                    <a:pt x="263280" y="130523"/>
                    <a:pt x="312944" y="80938"/>
                    <a:pt x="374712" y="80938"/>
                  </a:cubicBezTo>
                  <a:close/>
                  <a:moveTo>
                    <a:pt x="425343" y="61744"/>
                  </a:moveTo>
                  <a:lnTo>
                    <a:pt x="425343" y="141635"/>
                  </a:lnTo>
                  <a:lnTo>
                    <a:pt x="505373" y="141635"/>
                  </a:lnTo>
                  <a:cubicBezTo>
                    <a:pt x="500299" y="99157"/>
                    <a:pt x="466827" y="65743"/>
                    <a:pt x="425343" y="61744"/>
                  </a:cubicBezTo>
                  <a:close/>
                  <a:moveTo>
                    <a:pt x="161988" y="60757"/>
                  </a:moveTo>
                  <a:lnTo>
                    <a:pt x="232948" y="60757"/>
                  </a:lnTo>
                  <a:cubicBezTo>
                    <a:pt x="239002" y="60757"/>
                    <a:pt x="243098" y="64758"/>
                    <a:pt x="243098" y="70804"/>
                  </a:cubicBezTo>
                  <a:cubicBezTo>
                    <a:pt x="243098" y="76938"/>
                    <a:pt x="239002" y="80939"/>
                    <a:pt x="232948" y="80939"/>
                  </a:cubicBezTo>
                  <a:lnTo>
                    <a:pt x="161988" y="80939"/>
                  </a:lnTo>
                  <a:cubicBezTo>
                    <a:pt x="155934" y="80939"/>
                    <a:pt x="151927" y="76938"/>
                    <a:pt x="151927" y="70804"/>
                  </a:cubicBezTo>
                  <a:cubicBezTo>
                    <a:pt x="151927" y="64758"/>
                    <a:pt x="155934" y="60757"/>
                    <a:pt x="161988" y="60757"/>
                  </a:cubicBezTo>
                  <a:close/>
                  <a:moveTo>
                    <a:pt x="91146" y="60757"/>
                  </a:moveTo>
                  <a:lnTo>
                    <a:pt x="121467" y="60757"/>
                  </a:lnTo>
                  <a:cubicBezTo>
                    <a:pt x="127603" y="60757"/>
                    <a:pt x="131604" y="64758"/>
                    <a:pt x="131604" y="70804"/>
                  </a:cubicBezTo>
                  <a:cubicBezTo>
                    <a:pt x="131604" y="76938"/>
                    <a:pt x="127603" y="80939"/>
                    <a:pt x="121467" y="80939"/>
                  </a:cubicBezTo>
                  <a:lnTo>
                    <a:pt x="91146" y="80939"/>
                  </a:lnTo>
                  <a:cubicBezTo>
                    <a:pt x="85099" y="80939"/>
                    <a:pt x="81009" y="76938"/>
                    <a:pt x="81009" y="70804"/>
                  </a:cubicBezTo>
                  <a:cubicBezTo>
                    <a:pt x="81009" y="64758"/>
                    <a:pt x="85099" y="60757"/>
                    <a:pt x="91146" y="60757"/>
                  </a:cubicBezTo>
                  <a:close/>
                  <a:moveTo>
                    <a:pt x="415194" y="40505"/>
                  </a:moveTo>
                  <a:cubicBezTo>
                    <a:pt x="476975" y="40505"/>
                    <a:pt x="526560" y="90092"/>
                    <a:pt x="526560" y="151765"/>
                  </a:cubicBezTo>
                  <a:cubicBezTo>
                    <a:pt x="526560" y="157808"/>
                    <a:pt x="522554" y="161807"/>
                    <a:pt x="516501" y="161807"/>
                  </a:cubicBezTo>
                  <a:lnTo>
                    <a:pt x="415194" y="161807"/>
                  </a:lnTo>
                  <a:cubicBezTo>
                    <a:pt x="409141" y="161807"/>
                    <a:pt x="405046" y="157808"/>
                    <a:pt x="405046" y="151765"/>
                  </a:cubicBezTo>
                  <a:lnTo>
                    <a:pt x="405046" y="50636"/>
                  </a:lnTo>
                  <a:cubicBezTo>
                    <a:pt x="405046" y="44593"/>
                    <a:pt x="409141" y="40505"/>
                    <a:pt x="415194" y="40505"/>
                  </a:cubicBezTo>
                  <a:close/>
                  <a:moveTo>
                    <a:pt x="70848" y="20177"/>
                  </a:moveTo>
                  <a:cubicBezTo>
                    <a:pt x="64796" y="20177"/>
                    <a:pt x="60791" y="24265"/>
                    <a:pt x="60791" y="30309"/>
                  </a:cubicBezTo>
                  <a:lnTo>
                    <a:pt x="60791" y="343802"/>
                  </a:lnTo>
                  <a:lnTo>
                    <a:pt x="222780" y="343802"/>
                  </a:lnTo>
                  <a:cubicBezTo>
                    <a:pt x="228833" y="343802"/>
                    <a:pt x="232927" y="347891"/>
                    <a:pt x="232927" y="353935"/>
                  </a:cubicBezTo>
                  <a:lnTo>
                    <a:pt x="232927" y="364067"/>
                  </a:lnTo>
                  <a:lnTo>
                    <a:pt x="374712" y="364067"/>
                  </a:lnTo>
                  <a:lnTo>
                    <a:pt x="374712" y="353935"/>
                  </a:lnTo>
                  <a:cubicBezTo>
                    <a:pt x="374712" y="347891"/>
                    <a:pt x="378718" y="343802"/>
                    <a:pt x="384859" y="343802"/>
                  </a:cubicBezTo>
                  <a:lnTo>
                    <a:pt x="546848" y="343802"/>
                  </a:lnTo>
                  <a:lnTo>
                    <a:pt x="546848" y="30309"/>
                  </a:lnTo>
                  <a:cubicBezTo>
                    <a:pt x="546848" y="24265"/>
                    <a:pt x="542754" y="20177"/>
                    <a:pt x="536702" y="20177"/>
                  </a:cubicBezTo>
                  <a:close/>
                  <a:moveTo>
                    <a:pt x="70848" y="0"/>
                  </a:moveTo>
                  <a:lnTo>
                    <a:pt x="536702" y="0"/>
                  </a:lnTo>
                  <a:cubicBezTo>
                    <a:pt x="553969" y="0"/>
                    <a:pt x="567142" y="13155"/>
                    <a:pt x="567142" y="30309"/>
                  </a:cubicBezTo>
                  <a:lnTo>
                    <a:pt x="567142" y="343802"/>
                  </a:lnTo>
                  <a:lnTo>
                    <a:pt x="597492" y="343802"/>
                  </a:lnTo>
                  <a:cubicBezTo>
                    <a:pt x="603545" y="343802"/>
                    <a:pt x="607639" y="347891"/>
                    <a:pt x="607639" y="353935"/>
                  </a:cubicBezTo>
                  <a:lnTo>
                    <a:pt x="607639" y="384244"/>
                  </a:lnTo>
                  <a:cubicBezTo>
                    <a:pt x="607639" y="401487"/>
                    <a:pt x="594466" y="414642"/>
                    <a:pt x="577199" y="414642"/>
                  </a:cubicBezTo>
                  <a:lnTo>
                    <a:pt x="30351" y="414642"/>
                  </a:lnTo>
                  <a:cubicBezTo>
                    <a:pt x="13173" y="414642"/>
                    <a:pt x="0" y="401487"/>
                    <a:pt x="0" y="384244"/>
                  </a:cubicBezTo>
                  <a:lnTo>
                    <a:pt x="0" y="353935"/>
                  </a:lnTo>
                  <a:cubicBezTo>
                    <a:pt x="0" y="347891"/>
                    <a:pt x="4094" y="343802"/>
                    <a:pt x="10147" y="343802"/>
                  </a:cubicBezTo>
                  <a:lnTo>
                    <a:pt x="40497" y="343802"/>
                  </a:lnTo>
                  <a:lnTo>
                    <a:pt x="40497" y="30309"/>
                  </a:lnTo>
                  <a:cubicBezTo>
                    <a:pt x="40497" y="13155"/>
                    <a:pt x="53670" y="0"/>
                    <a:pt x="70848" y="0"/>
                  </a:cubicBezTo>
                  <a:close/>
                </a:path>
              </a:pathLst>
            </a:custGeom>
            <a:solidFill>
              <a:schemeClr val="bg1"/>
            </a:solidFill>
            <a:ln>
              <a:noFill/>
            </a:ln>
          </p:spPr>
          <p:txBody>
            <a:bodyPr wrap="square" lIns="91440" tIns="45720" rIns="91440" bIns="45720" anchor="ctr">
              <a:normAutofit fontScale="85000" lnSpcReduction="20000"/>
            </a:bodyPr>
            <a:lstStyle/>
            <a:p>
              <a:pPr algn="ctr"/>
            </a:p>
          </p:txBody>
        </p:sp>
      </p:grpSp>
      <p:grpSp>
        <p:nvGrpSpPr>
          <p:cNvPr id="51" name="îSḻiḍê"/>
          <p:cNvGrpSpPr/>
          <p:nvPr/>
        </p:nvGrpSpPr>
        <p:grpSpPr>
          <a:xfrm>
            <a:off x="687070" y="4560570"/>
            <a:ext cx="2108200" cy="970280"/>
            <a:chOff x="1486986" y="1378373"/>
            <a:chExt cx="2108063" cy="970279"/>
          </a:xfrm>
        </p:grpSpPr>
        <p:sp>
          <p:nvSpPr>
            <p:cNvPr id="52" name="i$ļidé"/>
            <p:cNvSpPr/>
            <p:nvPr/>
          </p:nvSpPr>
          <p:spPr bwMode="auto">
            <a:xfrm>
              <a:off x="1486986" y="1791253"/>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p>
              <a:pPr algn="ctr">
                <a:lnSpc>
                  <a:spcPct val="120000"/>
                </a:lnSpc>
              </a:pPr>
              <a:r>
                <a:rPr lang="en-US" altLang="zh-CN" sz="1100" dirty="0">
                  <a:solidFill>
                    <a:srgbClr val="425B97"/>
                  </a:solidFill>
                </a:rPr>
                <a:t>Copy paste fonts. Choose the only option to retain text.</a:t>
              </a:r>
              <a:endParaRPr lang="en-US" altLang="zh-CN" sz="1100" dirty="0">
                <a:solidFill>
                  <a:srgbClr val="425B97"/>
                </a:solidFill>
              </a:endParaRPr>
            </a:p>
          </p:txBody>
        </p:sp>
        <p:sp>
          <p:nvSpPr>
            <p:cNvPr id="53" name="ïṩļîḓê"/>
            <p:cNvSpPr txBox="1"/>
            <p:nvPr/>
          </p:nvSpPr>
          <p:spPr bwMode="auto">
            <a:xfrm>
              <a:off x="1486986" y="1378373"/>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lstStyle/>
            <a:p>
              <a:pPr algn="ctr">
                <a:spcBef>
                  <a:spcPct val="0"/>
                </a:spcBef>
              </a:pPr>
              <a:r>
                <a:rPr lang="zh-CN" altLang="en-US" sz="2000" baseline="-25000">
                  <a:solidFill>
                    <a:srgbClr val="425B97"/>
                  </a:solidFill>
                  <a:latin typeface="思源黑体 CN Medium" panose="020B0600000000000000" charset="-122"/>
                  <a:ea typeface="思源黑体 CN Medium" panose="020B0600000000000000" charset="-122"/>
                  <a:cs typeface="思源黑体 CN Normal" panose="020B0400000000000000" charset="-122"/>
                  <a:sym typeface="+mn-ea"/>
                </a:rPr>
                <a:t>选题背景和意义</a:t>
              </a:r>
              <a:endParaRPr lang="zh-CN" altLang="en-US" sz="2000" b="1" baseline="-25000" dirty="0">
                <a:solidFill>
                  <a:srgbClr val="425B97"/>
                </a:solidFill>
                <a:latin typeface="思源黑体 CN Medium" panose="020B0600000000000000" charset="-122"/>
                <a:ea typeface="思源黑体 CN Medium" panose="020B0600000000000000" charset="-122"/>
                <a:cs typeface="思源黑体 CN Normal" panose="020B0400000000000000" charset="-122"/>
                <a:sym typeface="+mn-ea"/>
              </a:endParaRPr>
            </a:p>
          </p:txBody>
        </p:sp>
      </p:grpSp>
      <p:grpSp>
        <p:nvGrpSpPr>
          <p:cNvPr id="54" name="iŝḻîďe"/>
          <p:cNvGrpSpPr/>
          <p:nvPr/>
        </p:nvGrpSpPr>
        <p:grpSpPr>
          <a:xfrm>
            <a:off x="3937000" y="3614420"/>
            <a:ext cx="791845" cy="791845"/>
            <a:chOff x="2406923" y="2845390"/>
            <a:chExt cx="571222" cy="571221"/>
          </a:xfrm>
        </p:grpSpPr>
        <p:sp>
          <p:nvSpPr>
            <p:cNvPr id="56" name="ïsľîḋè"/>
            <p:cNvSpPr/>
            <p:nvPr/>
          </p:nvSpPr>
          <p:spPr>
            <a:xfrm>
              <a:off x="2406923" y="2845390"/>
              <a:ext cx="571222" cy="571221"/>
            </a:xfrm>
            <a:prstGeom prst="ellipse">
              <a:avLst/>
            </a:prstGeom>
            <a:solidFill>
              <a:srgbClr val="425B97"/>
            </a:solidFill>
            <a:ln w="12700">
              <a:noFill/>
            </a:ln>
          </p:spPr>
          <p:style>
            <a:lnRef idx="2">
              <a:schemeClr val="dk1"/>
            </a:lnRef>
            <a:fillRef idx="1">
              <a:schemeClr val="lt1"/>
            </a:fillRef>
            <a:effectRef idx="0">
              <a:schemeClr val="dk1"/>
            </a:effectRef>
            <a:fontRef idx="minor">
              <a:schemeClr val="dk1"/>
            </a:fontRef>
          </p:style>
          <p:txBody>
            <a:bodyPr wrap="square" lIns="91440" tIns="45720" rIns="91440" bIns="45720" anchor="ctr">
              <a:normAutofit/>
            </a:bodyPr>
            <a:lstStyle/>
            <a:p>
              <a:pPr algn="ctr"/>
            </a:p>
          </p:txBody>
        </p:sp>
        <p:sp>
          <p:nvSpPr>
            <p:cNvPr id="57" name="îSliḋe"/>
            <p:cNvSpPr/>
            <p:nvPr/>
          </p:nvSpPr>
          <p:spPr bwMode="auto">
            <a:xfrm>
              <a:off x="2540113" y="3026988"/>
              <a:ext cx="304842" cy="208018"/>
            </a:xfrm>
            <a:custGeom>
              <a:avLst/>
              <a:gdLst>
                <a:gd name="connsiteX0" fmla="*/ 20293 w 607639"/>
                <a:gd name="connsiteY0" fmla="*/ 364062 h 414642"/>
                <a:gd name="connsiteX1" fmla="*/ 20293 w 607639"/>
                <a:gd name="connsiteY1" fmla="*/ 384241 h 414642"/>
                <a:gd name="connsiteX2" fmla="*/ 30351 w 607639"/>
                <a:gd name="connsiteY2" fmla="*/ 394374 h 414642"/>
                <a:gd name="connsiteX3" fmla="*/ 577199 w 607639"/>
                <a:gd name="connsiteY3" fmla="*/ 394374 h 414642"/>
                <a:gd name="connsiteX4" fmla="*/ 587346 w 607639"/>
                <a:gd name="connsiteY4" fmla="*/ 384241 h 414642"/>
                <a:gd name="connsiteX5" fmla="*/ 587346 w 607639"/>
                <a:gd name="connsiteY5" fmla="*/ 364062 h 414642"/>
                <a:gd name="connsiteX6" fmla="*/ 394917 w 607639"/>
                <a:gd name="connsiteY6" fmla="*/ 364062 h 414642"/>
                <a:gd name="connsiteX7" fmla="*/ 394917 w 607639"/>
                <a:gd name="connsiteY7" fmla="*/ 374196 h 414642"/>
                <a:gd name="connsiteX8" fmla="*/ 384859 w 607639"/>
                <a:gd name="connsiteY8" fmla="*/ 384241 h 414642"/>
                <a:gd name="connsiteX9" fmla="*/ 222780 w 607639"/>
                <a:gd name="connsiteY9" fmla="*/ 384241 h 414642"/>
                <a:gd name="connsiteX10" fmla="*/ 212634 w 607639"/>
                <a:gd name="connsiteY10" fmla="*/ 374196 h 414642"/>
                <a:gd name="connsiteX11" fmla="*/ 212634 w 607639"/>
                <a:gd name="connsiteY11" fmla="*/ 364062 h 414642"/>
                <a:gd name="connsiteX12" fmla="*/ 10146 w 607639"/>
                <a:gd name="connsiteY12" fmla="*/ 343794 h 414642"/>
                <a:gd name="connsiteX13" fmla="*/ 40505 w 607639"/>
                <a:gd name="connsiteY13" fmla="*/ 343794 h 414642"/>
                <a:gd name="connsiteX14" fmla="*/ 40505 w 607639"/>
                <a:gd name="connsiteY14" fmla="*/ 353920 h 414642"/>
                <a:gd name="connsiteX15" fmla="*/ 50652 w 607639"/>
                <a:gd name="connsiteY15" fmla="*/ 364052 h 414642"/>
                <a:gd name="connsiteX16" fmla="*/ 212637 w 607639"/>
                <a:gd name="connsiteY16" fmla="*/ 364052 h 414642"/>
                <a:gd name="connsiteX17" fmla="*/ 212637 w 607639"/>
                <a:gd name="connsiteY17" fmla="*/ 374185 h 414642"/>
                <a:gd name="connsiteX18" fmla="*/ 222783 w 607639"/>
                <a:gd name="connsiteY18" fmla="*/ 384228 h 414642"/>
                <a:gd name="connsiteX19" fmla="*/ 384857 w 607639"/>
                <a:gd name="connsiteY19" fmla="*/ 384228 h 414642"/>
                <a:gd name="connsiteX20" fmla="*/ 394915 w 607639"/>
                <a:gd name="connsiteY20" fmla="*/ 374185 h 414642"/>
                <a:gd name="connsiteX21" fmla="*/ 394915 w 607639"/>
                <a:gd name="connsiteY21" fmla="*/ 364052 h 414642"/>
                <a:gd name="connsiteX22" fmla="*/ 556989 w 607639"/>
                <a:gd name="connsiteY22" fmla="*/ 364052 h 414642"/>
                <a:gd name="connsiteX23" fmla="*/ 567135 w 607639"/>
                <a:gd name="connsiteY23" fmla="*/ 353920 h 414642"/>
                <a:gd name="connsiteX24" fmla="*/ 567135 w 607639"/>
                <a:gd name="connsiteY24" fmla="*/ 343794 h 414642"/>
                <a:gd name="connsiteX25" fmla="*/ 597493 w 607639"/>
                <a:gd name="connsiteY25" fmla="*/ 343794 h 414642"/>
                <a:gd name="connsiteX26" fmla="*/ 607639 w 607639"/>
                <a:gd name="connsiteY26" fmla="*/ 353928 h 414642"/>
                <a:gd name="connsiteX27" fmla="*/ 607639 w 607639"/>
                <a:gd name="connsiteY27" fmla="*/ 384241 h 414642"/>
                <a:gd name="connsiteX28" fmla="*/ 577199 w 607639"/>
                <a:gd name="connsiteY28" fmla="*/ 414642 h 414642"/>
                <a:gd name="connsiteX29" fmla="*/ 30351 w 607639"/>
                <a:gd name="connsiteY29" fmla="*/ 414642 h 414642"/>
                <a:gd name="connsiteX30" fmla="*/ 0 w 607639"/>
                <a:gd name="connsiteY30" fmla="*/ 384241 h 414642"/>
                <a:gd name="connsiteX31" fmla="*/ 0 w 607639"/>
                <a:gd name="connsiteY31" fmla="*/ 353928 h 414642"/>
                <a:gd name="connsiteX32" fmla="*/ 10146 w 607639"/>
                <a:gd name="connsiteY32" fmla="*/ 343794 h 414642"/>
                <a:gd name="connsiteX33" fmla="*/ 354415 w 607639"/>
                <a:gd name="connsiteY33" fmla="*/ 262926 h 414642"/>
                <a:gd name="connsiteX34" fmla="*/ 364541 w 607639"/>
                <a:gd name="connsiteY34" fmla="*/ 273063 h 414642"/>
                <a:gd name="connsiteX35" fmla="*/ 364541 w 607639"/>
                <a:gd name="connsiteY35" fmla="*/ 303384 h 414642"/>
                <a:gd name="connsiteX36" fmla="*/ 354415 w 607639"/>
                <a:gd name="connsiteY36" fmla="*/ 313521 h 414642"/>
                <a:gd name="connsiteX37" fmla="*/ 344289 w 607639"/>
                <a:gd name="connsiteY37" fmla="*/ 303384 h 414642"/>
                <a:gd name="connsiteX38" fmla="*/ 344289 w 607639"/>
                <a:gd name="connsiteY38" fmla="*/ 273063 h 414642"/>
                <a:gd name="connsiteX39" fmla="*/ 354415 w 607639"/>
                <a:gd name="connsiteY39" fmla="*/ 262926 h 414642"/>
                <a:gd name="connsiteX40" fmla="*/ 274426 w 607639"/>
                <a:gd name="connsiteY40" fmla="*/ 252429 h 414642"/>
                <a:gd name="connsiteX41" fmla="*/ 274426 w 607639"/>
                <a:gd name="connsiteY41" fmla="*/ 253836 h 414642"/>
                <a:gd name="connsiteX42" fmla="*/ 268732 w 607639"/>
                <a:gd name="connsiteY42" fmla="*/ 256281 h 414642"/>
                <a:gd name="connsiteX43" fmla="*/ 435415 w 607639"/>
                <a:gd name="connsiteY43" fmla="*/ 242745 h 414642"/>
                <a:gd name="connsiteX44" fmla="*/ 445550 w 607639"/>
                <a:gd name="connsiteY44" fmla="*/ 252793 h 414642"/>
                <a:gd name="connsiteX45" fmla="*/ 445550 w 607639"/>
                <a:gd name="connsiteY45" fmla="*/ 303386 h 414642"/>
                <a:gd name="connsiteX46" fmla="*/ 435415 w 607639"/>
                <a:gd name="connsiteY46" fmla="*/ 313522 h 414642"/>
                <a:gd name="connsiteX47" fmla="*/ 425368 w 607639"/>
                <a:gd name="connsiteY47" fmla="*/ 303386 h 414642"/>
                <a:gd name="connsiteX48" fmla="*/ 425368 w 607639"/>
                <a:gd name="connsiteY48" fmla="*/ 252793 h 414642"/>
                <a:gd name="connsiteX49" fmla="*/ 435415 w 607639"/>
                <a:gd name="connsiteY49" fmla="*/ 242745 h 414642"/>
                <a:gd name="connsiteX50" fmla="*/ 394911 w 607639"/>
                <a:gd name="connsiteY50" fmla="*/ 222493 h 414642"/>
                <a:gd name="connsiteX51" fmla="*/ 405046 w 607639"/>
                <a:gd name="connsiteY51" fmla="*/ 232627 h 414642"/>
                <a:gd name="connsiteX52" fmla="*/ 405046 w 607639"/>
                <a:gd name="connsiteY52" fmla="*/ 303388 h 414642"/>
                <a:gd name="connsiteX53" fmla="*/ 394911 w 607639"/>
                <a:gd name="connsiteY53" fmla="*/ 313522 h 414642"/>
                <a:gd name="connsiteX54" fmla="*/ 384864 w 607639"/>
                <a:gd name="connsiteY54" fmla="*/ 303388 h 414642"/>
                <a:gd name="connsiteX55" fmla="*/ 384864 w 607639"/>
                <a:gd name="connsiteY55" fmla="*/ 232627 h 414642"/>
                <a:gd name="connsiteX56" fmla="*/ 394911 w 607639"/>
                <a:gd name="connsiteY56" fmla="*/ 222493 h 414642"/>
                <a:gd name="connsiteX57" fmla="*/ 516514 w 607639"/>
                <a:gd name="connsiteY57" fmla="*/ 212331 h 414642"/>
                <a:gd name="connsiteX58" fmla="*/ 526560 w 607639"/>
                <a:gd name="connsiteY58" fmla="*/ 222468 h 414642"/>
                <a:gd name="connsiteX59" fmla="*/ 526560 w 607639"/>
                <a:gd name="connsiteY59" fmla="*/ 303385 h 414642"/>
                <a:gd name="connsiteX60" fmla="*/ 516514 w 607639"/>
                <a:gd name="connsiteY60" fmla="*/ 313522 h 414642"/>
                <a:gd name="connsiteX61" fmla="*/ 506378 w 607639"/>
                <a:gd name="connsiteY61" fmla="*/ 303385 h 414642"/>
                <a:gd name="connsiteX62" fmla="*/ 506378 w 607639"/>
                <a:gd name="connsiteY62" fmla="*/ 222468 h 414642"/>
                <a:gd name="connsiteX63" fmla="*/ 516514 w 607639"/>
                <a:gd name="connsiteY63" fmla="*/ 212331 h 414642"/>
                <a:gd name="connsiteX64" fmla="*/ 311213 w 607639"/>
                <a:gd name="connsiteY64" fmla="*/ 180188 h 414642"/>
                <a:gd name="connsiteX65" fmla="*/ 304717 w 607639"/>
                <a:gd name="connsiteY65" fmla="*/ 211903 h 414642"/>
                <a:gd name="connsiteX66" fmla="*/ 279633 w 607639"/>
                <a:gd name="connsiteY66" fmla="*/ 248906 h 414642"/>
                <a:gd name="connsiteX67" fmla="*/ 274426 w 607639"/>
                <a:gd name="connsiteY67" fmla="*/ 252429 h 414642"/>
                <a:gd name="connsiteX68" fmla="*/ 274426 w 607639"/>
                <a:gd name="connsiteY68" fmla="*/ 239622 h 414642"/>
                <a:gd name="connsiteX69" fmla="*/ 266991 w 607639"/>
                <a:gd name="connsiteY69" fmla="*/ 232204 h 414642"/>
                <a:gd name="connsiteX70" fmla="*/ 286105 w 607639"/>
                <a:gd name="connsiteY70" fmla="*/ 204050 h 414642"/>
                <a:gd name="connsiteX71" fmla="*/ 290618 w 607639"/>
                <a:gd name="connsiteY71" fmla="*/ 182059 h 414642"/>
                <a:gd name="connsiteX72" fmla="*/ 303796 w 607639"/>
                <a:gd name="connsiteY72" fmla="*/ 182059 h 414642"/>
                <a:gd name="connsiteX73" fmla="*/ 185290 w 607639"/>
                <a:gd name="connsiteY73" fmla="*/ 178985 h 414642"/>
                <a:gd name="connsiteX74" fmla="*/ 192421 w 607639"/>
                <a:gd name="connsiteY74" fmla="*/ 182059 h 414642"/>
                <a:gd name="connsiteX75" fmla="*/ 216731 w 607639"/>
                <a:gd name="connsiteY75" fmla="*/ 182059 h 414642"/>
                <a:gd name="connsiteX76" fmla="*/ 266991 w 607639"/>
                <a:gd name="connsiteY76" fmla="*/ 232204 h 414642"/>
                <a:gd name="connsiteX77" fmla="*/ 265358 w 607639"/>
                <a:gd name="connsiteY77" fmla="*/ 234609 h 414642"/>
                <a:gd name="connsiteX78" fmla="*/ 250836 w 607639"/>
                <a:gd name="connsiteY78" fmla="*/ 244426 h 414642"/>
                <a:gd name="connsiteX79" fmla="*/ 185290 w 607639"/>
                <a:gd name="connsiteY79" fmla="*/ 179031 h 414642"/>
                <a:gd name="connsiteX80" fmla="*/ 476009 w 607639"/>
                <a:gd name="connsiteY80" fmla="*/ 171897 h 414642"/>
                <a:gd name="connsiteX81" fmla="*/ 486055 w 607639"/>
                <a:gd name="connsiteY81" fmla="*/ 182032 h 414642"/>
                <a:gd name="connsiteX82" fmla="*/ 486055 w 607639"/>
                <a:gd name="connsiteY82" fmla="*/ 303387 h 414642"/>
                <a:gd name="connsiteX83" fmla="*/ 476009 w 607639"/>
                <a:gd name="connsiteY83" fmla="*/ 313522 h 414642"/>
                <a:gd name="connsiteX84" fmla="*/ 465873 w 607639"/>
                <a:gd name="connsiteY84" fmla="*/ 303387 h 414642"/>
                <a:gd name="connsiteX85" fmla="*/ 465873 w 607639"/>
                <a:gd name="connsiteY85" fmla="*/ 182032 h 414642"/>
                <a:gd name="connsiteX86" fmla="*/ 476009 w 607639"/>
                <a:gd name="connsiteY86" fmla="*/ 171897 h 414642"/>
                <a:gd name="connsiteX87" fmla="*/ 313921 w 607639"/>
                <a:gd name="connsiteY87" fmla="*/ 166965 h 414642"/>
                <a:gd name="connsiteX88" fmla="*/ 314925 w 607639"/>
                <a:gd name="connsiteY88" fmla="*/ 172904 h 414642"/>
                <a:gd name="connsiteX89" fmla="*/ 311898 w 607639"/>
                <a:gd name="connsiteY89" fmla="*/ 180015 h 414642"/>
                <a:gd name="connsiteX90" fmla="*/ 311213 w 607639"/>
                <a:gd name="connsiteY90" fmla="*/ 180188 h 414642"/>
                <a:gd name="connsiteX91" fmla="*/ 313685 w 607639"/>
                <a:gd name="connsiteY91" fmla="*/ 165567 h 414642"/>
                <a:gd name="connsiteX92" fmla="*/ 313946 w 607639"/>
                <a:gd name="connsiteY92" fmla="*/ 166842 h 414642"/>
                <a:gd name="connsiteX93" fmla="*/ 313921 w 607639"/>
                <a:gd name="connsiteY93" fmla="*/ 166965 h 414642"/>
                <a:gd name="connsiteX94" fmla="*/ 286557 w 607639"/>
                <a:gd name="connsiteY94" fmla="*/ 131875 h 414642"/>
                <a:gd name="connsiteX95" fmla="*/ 293736 w 607639"/>
                <a:gd name="connsiteY95" fmla="*/ 161794 h 414642"/>
                <a:gd name="connsiteX96" fmla="*/ 292704 w 607639"/>
                <a:gd name="connsiteY96" fmla="*/ 161794 h 414642"/>
                <a:gd name="connsiteX97" fmla="*/ 285987 w 607639"/>
                <a:gd name="connsiteY97" fmla="*/ 129499 h 414642"/>
                <a:gd name="connsiteX98" fmla="*/ 286105 w 607639"/>
                <a:gd name="connsiteY98" fmla="*/ 129672 h 414642"/>
                <a:gd name="connsiteX99" fmla="*/ 286557 w 607639"/>
                <a:gd name="connsiteY99" fmla="*/ 131875 h 414642"/>
                <a:gd name="connsiteX100" fmla="*/ 304744 w 607639"/>
                <a:gd name="connsiteY100" fmla="*/ 121927 h 414642"/>
                <a:gd name="connsiteX101" fmla="*/ 306857 w 607639"/>
                <a:gd name="connsiteY101" fmla="*/ 125153 h 414642"/>
                <a:gd name="connsiteX102" fmla="*/ 313685 w 607639"/>
                <a:gd name="connsiteY102" fmla="*/ 165567 h 414642"/>
                <a:gd name="connsiteX103" fmla="*/ 303006 w 607639"/>
                <a:gd name="connsiteY103" fmla="*/ 119273 h 414642"/>
                <a:gd name="connsiteX104" fmla="*/ 304717 w 607639"/>
                <a:gd name="connsiteY104" fmla="*/ 121796 h 414642"/>
                <a:gd name="connsiteX105" fmla="*/ 304744 w 607639"/>
                <a:gd name="connsiteY105" fmla="*/ 121927 h 414642"/>
                <a:gd name="connsiteX106" fmla="*/ 266335 w 607639"/>
                <a:gd name="connsiteY106" fmla="*/ 100547 h 414642"/>
                <a:gd name="connsiteX107" fmla="*/ 285579 w 607639"/>
                <a:gd name="connsiteY107" fmla="*/ 127797 h 414642"/>
                <a:gd name="connsiteX108" fmla="*/ 285987 w 607639"/>
                <a:gd name="connsiteY108" fmla="*/ 129499 h 414642"/>
                <a:gd name="connsiteX109" fmla="*/ 263955 w 607639"/>
                <a:gd name="connsiteY109" fmla="*/ 98160 h 414642"/>
                <a:gd name="connsiteX110" fmla="*/ 265358 w 607639"/>
                <a:gd name="connsiteY110" fmla="*/ 99109 h 414642"/>
                <a:gd name="connsiteX111" fmla="*/ 266335 w 607639"/>
                <a:gd name="connsiteY111" fmla="*/ 100547 h 414642"/>
                <a:gd name="connsiteX112" fmla="*/ 265336 w 607639"/>
                <a:gd name="connsiteY112" fmla="*/ 99133 h 414642"/>
                <a:gd name="connsiteX113" fmla="*/ 518470 w 607639"/>
                <a:gd name="connsiteY113" fmla="*/ 91029 h 414642"/>
                <a:gd name="connsiteX114" fmla="*/ 520515 w 607639"/>
                <a:gd name="connsiteY114" fmla="*/ 92007 h 414642"/>
                <a:gd name="connsiteX115" fmla="*/ 522559 w 607639"/>
                <a:gd name="connsiteY115" fmla="*/ 93074 h 414642"/>
                <a:gd name="connsiteX116" fmla="*/ 524604 w 607639"/>
                <a:gd name="connsiteY116" fmla="*/ 94052 h 414642"/>
                <a:gd name="connsiteX117" fmla="*/ 526560 w 607639"/>
                <a:gd name="connsiteY117" fmla="*/ 101165 h 414642"/>
                <a:gd name="connsiteX118" fmla="*/ 523537 w 607639"/>
                <a:gd name="connsiteY118" fmla="*/ 108188 h 414642"/>
                <a:gd name="connsiteX119" fmla="*/ 521581 w 607639"/>
                <a:gd name="connsiteY119" fmla="*/ 109255 h 414642"/>
                <a:gd name="connsiteX120" fmla="*/ 519537 w 607639"/>
                <a:gd name="connsiteY120" fmla="*/ 110233 h 414642"/>
                <a:gd name="connsiteX121" fmla="*/ 517492 w 607639"/>
                <a:gd name="connsiteY121" fmla="*/ 111211 h 414642"/>
                <a:gd name="connsiteX122" fmla="*/ 516514 w 607639"/>
                <a:gd name="connsiteY122" fmla="*/ 111211 h 414642"/>
                <a:gd name="connsiteX123" fmla="*/ 509401 w 607639"/>
                <a:gd name="connsiteY123" fmla="*/ 108188 h 414642"/>
                <a:gd name="connsiteX124" fmla="*/ 507356 w 607639"/>
                <a:gd name="connsiteY124" fmla="*/ 105165 h 414642"/>
                <a:gd name="connsiteX125" fmla="*/ 506378 w 607639"/>
                <a:gd name="connsiteY125" fmla="*/ 101165 h 414642"/>
                <a:gd name="connsiteX126" fmla="*/ 509401 w 607639"/>
                <a:gd name="connsiteY126" fmla="*/ 94052 h 414642"/>
                <a:gd name="connsiteX127" fmla="*/ 518470 w 607639"/>
                <a:gd name="connsiteY127" fmla="*/ 91029 h 414642"/>
                <a:gd name="connsiteX128" fmla="*/ 384846 w 607639"/>
                <a:gd name="connsiteY128" fmla="*/ 91029 h 414642"/>
                <a:gd name="connsiteX129" fmla="*/ 465819 w 607639"/>
                <a:gd name="connsiteY129" fmla="*/ 91029 h 414642"/>
                <a:gd name="connsiteX130" fmla="*/ 475963 w 607639"/>
                <a:gd name="connsiteY130" fmla="*/ 101165 h 414642"/>
                <a:gd name="connsiteX131" fmla="*/ 465819 w 607639"/>
                <a:gd name="connsiteY131" fmla="*/ 111211 h 414642"/>
                <a:gd name="connsiteX132" fmla="*/ 384846 w 607639"/>
                <a:gd name="connsiteY132" fmla="*/ 111211 h 414642"/>
                <a:gd name="connsiteX133" fmla="*/ 374702 w 607639"/>
                <a:gd name="connsiteY133" fmla="*/ 101165 h 414642"/>
                <a:gd name="connsiteX134" fmla="*/ 384846 w 607639"/>
                <a:gd name="connsiteY134" fmla="*/ 91029 h 414642"/>
                <a:gd name="connsiteX135" fmla="*/ 234861 w 607639"/>
                <a:gd name="connsiteY135" fmla="*/ 78470 h 414642"/>
                <a:gd name="connsiteX136" fmla="*/ 236624 w 607639"/>
                <a:gd name="connsiteY136" fmla="*/ 78890 h 414642"/>
                <a:gd name="connsiteX137" fmla="*/ 263955 w 607639"/>
                <a:gd name="connsiteY137" fmla="*/ 98160 h 414642"/>
                <a:gd name="connsiteX138" fmla="*/ 233277 w 607639"/>
                <a:gd name="connsiteY138" fmla="*/ 78093 h 414642"/>
                <a:gd name="connsiteX139" fmla="*/ 234749 w 607639"/>
                <a:gd name="connsiteY139" fmla="*/ 78395 h 414642"/>
                <a:gd name="connsiteX140" fmla="*/ 234861 w 607639"/>
                <a:gd name="connsiteY140" fmla="*/ 78470 h 414642"/>
                <a:gd name="connsiteX141" fmla="*/ 264684 w 607639"/>
                <a:gd name="connsiteY141" fmla="*/ 74721 h 414642"/>
                <a:gd name="connsiteX142" fmla="*/ 280560 w 607639"/>
                <a:gd name="connsiteY142" fmla="*/ 85001 h 414642"/>
                <a:gd name="connsiteX143" fmla="*/ 303006 w 607639"/>
                <a:gd name="connsiteY143" fmla="*/ 119273 h 414642"/>
                <a:gd name="connsiteX144" fmla="*/ 279633 w 607639"/>
                <a:gd name="connsiteY144" fmla="*/ 84823 h 414642"/>
                <a:gd name="connsiteX145" fmla="*/ 202570 w 607639"/>
                <a:gd name="connsiteY145" fmla="*/ 70780 h 414642"/>
                <a:gd name="connsiteX146" fmla="*/ 233277 w 607639"/>
                <a:gd name="connsiteY146" fmla="*/ 78093 h 414642"/>
                <a:gd name="connsiteX147" fmla="*/ 202570 w 607639"/>
                <a:gd name="connsiteY147" fmla="*/ 71804 h 414642"/>
                <a:gd name="connsiteX148" fmla="*/ 197522 w 607639"/>
                <a:gd name="connsiteY148" fmla="*/ 70770 h 414642"/>
                <a:gd name="connsiteX149" fmla="*/ 202570 w 607639"/>
                <a:gd name="connsiteY149" fmla="*/ 71804 h 414642"/>
                <a:gd name="connsiteX150" fmla="*/ 202570 w 607639"/>
                <a:gd name="connsiteY150" fmla="*/ 161794 h 414642"/>
                <a:gd name="connsiteX151" fmla="*/ 292704 w 607639"/>
                <a:gd name="connsiteY151" fmla="*/ 161794 h 414642"/>
                <a:gd name="connsiteX152" fmla="*/ 293741 w 607639"/>
                <a:gd name="connsiteY152" fmla="*/ 166842 h 414642"/>
                <a:gd name="connsiteX153" fmla="*/ 290618 w 607639"/>
                <a:gd name="connsiteY153" fmla="*/ 182059 h 414642"/>
                <a:gd name="connsiteX154" fmla="*/ 216731 w 607639"/>
                <a:gd name="connsiteY154" fmla="*/ 182059 h 414642"/>
                <a:gd name="connsiteX155" fmla="*/ 199449 w 607639"/>
                <a:gd name="connsiteY155" fmla="*/ 164816 h 414642"/>
                <a:gd name="connsiteX156" fmla="*/ 185290 w 607639"/>
                <a:gd name="connsiteY156" fmla="*/ 164816 h 414642"/>
                <a:gd name="connsiteX157" fmla="*/ 185290 w 607639"/>
                <a:gd name="connsiteY157" fmla="*/ 178985 h 414642"/>
                <a:gd name="connsiteX158" fmla="*/ 185076 w 607639"/>
                <a:gd name="connsiteY158" fmla="*/ 178893 h 414642"/>
                <a:gd name="connsiteX159" fmla="*/ 182271 w 607639"/>
                <a:gd name="connsiteY159" fmla="*/ 171927 h 414642"/>
                <a:gd name="connsiteX160" fmla="*/ 182271 w 607639"/>
                <a:gd name="connsiteY160" fmla="*/ 73890 h 414642"/>
                <a:gd name="connsiteX161" fmla="*/ 241194 w 607639"/>
                <a:gd name="connsiteY161" fmla="*/ 59511 h 414642"/>
                <a:gd name="connsiteX162" fmla="*/ 242600 w 607639"/>
                <a:gd name="connsiteY162" fmla="*/ 59798 h 414642"/>
                <a:gd name="connsiteX163" fmla="*/ 264684 w 607639"/>
                <a:gd name="connsiteY163" fmla="*/ 74721 h 414642"/>
                <a:gd name="connsiteX164" fmla="*/ 223078 w 607639"/>
                <a:gd name="connsiteY164" fmla="*/ 55812 h 414642"/>
                <a:gd name="connsiteX165" fmla="*/ 239895 w 607639"/>
                <a:gd name="connsiteY165" fmla="*/ 58670 h 414642"/>
                <a:gd name="connsiteX166" fmla="*/ 241194 w 607639"/>
                <a:gd name="connsiteY166" fmla="*/ 59511 h 414642"/>
                <a:gd name="connsiteX167" fmla="*/ 187739 w 607639"/>
                <a:gd name="connsiteY167" fmla="*/ 52590 h 414642"/>
                <a:gd name="connsiteX168" fmla="*/ 185298 w 607639"/>
                <a:gd name="connsiteY168" fmla="*/ 53626 h 414642"/>
                <a:gd name="connsiteX169" fmla="*/ 182271 w 607639"/>
                <a:gd name="connsiteY169" fmla="*/ 60736 h 414642"/>
                <a:gd name="connsiteX170" fmla="*/ 182271 w 607639"/>
                <a:gd name="connsiteY170" fmla="*/ 73890 h 414642"/>
                <a:gd name="connsiteX171" fmla="*/ 160258 w 607639"/>
                <a:gd name="connsiteY171" fmla="*/ 78395 h 414642"/>
                <a:gd name="connsiteX172" fmla="*/ 101303 w 607639"/>
                <a:gd name="connsiteY172" fmla="*/ 166842 h 414642"/>
                <a:gd name="connsiteX173" fmla="*/ 197522 w 607639"/>
                <a:gd name="connsiteY173" fmla="*/ 262915 h 414642"/>
                <a:gd name="connsiteX174" fmla="*/ 234749 w 607639"/>
                <a:gd name="connsiteY174" fmla="*/ 255302 h 414642"/>
                <a:gd name="connsiteX175" fmla="*/ 250836 w 607639"/>
                <a:gd name="connsiteY175" fmla="*/ 244426 h 414642"/>
                <a:gd name="connsiteX176" fmla="*/ 260268 w 607639"/>
                <a:gd name="connsiteY176" fmla="*/ 253836 h 414642"/>
                <a:gd name="connsiteX177" fmla="*/ 267391 w 607639"/>
                <a:gd name="connsiteY177" fmla="*/ 256857 h 414642"/>
                <a:gd name="connsiteX178" fmla="*/ 268732 w 607639"/>
                <a:gd name="connsiteY178" fmla="*/ 256281 h 414642"/>
                <a:gd name="connsiteX179" fmla="*/ 242600 w 607639"/>
                <a:gd name="connsiteY179" fmla="*/ 273962 h 414642"/>
                <a:gd name="connsiteX180" fmla="*/ 197522 w 607639"/>
                <a:gd name="connsiteY180" fmla="*/ 283178 h 414642"/>
                <a:gd name="connsiteX181" fmla="*/ 81009 w 607639"/>
                <a:gd name="connsiteY181" fmla="*/ 166842 h 414642"/>
                <a:gd name="connsiteX182" fmla="*/ 152393 w 607639"/>
                <a:gd name="connsiteY182" fmla="*/ 59798 h 414642"/>
                <a:gd name="connsiteX183" fmla="*/ 192421 w 607639"/>
                <a:gd name="connsiteY183" fmla="*/ 50604 h 414642"/>
                <a:gd name="connsiteX184" fmla="*/ 195181 w 607639"/>
                <a:gd name="connsiteY184" fmla="*/ 51073 h 414642"/>
                <a:gd name="connsiteX185" fmla="*/ 187739 w 607639"/>
                <a:gd name="connsiteY185" fmla="*/ 52590 h 414642"/>
                <a:gd name="connsiteX186" fmla="*/ 197522 w 607639"/>
                <a:gd name="connsiteY186" fmla="*/ 50595 h 414642"/>
                <a:gd name="connsiteX187" fmla="*/ 223078 w 607639"/>
                <a:gd name="connsiteY187" fmla="*/ 55812 h 414642"/>
                <a:gd name="connsiteX188" fmla="*/ 195181 w 607639"/>
                <a:gd name="connsiteY188" fmla="*/ 51073 h 414642"/>
                <a:gd name="connsiteX189" fmla="*/ 449651 w 607639"/>
                <a:gd name="connsiteY189" fmla="*/ 41472 h 414642"/>
                <a:gd name="connsiteX190" fmla="*/ 452682 w 607639"/>
                <a:gd name="connsiteY190" fmla="*/ 43516 h 414642"/>
                <a:gd name="connsiteX191" fmla="*/ 455712 w 607639"/>
                <a:gd name="connsiteY191" fmla="*/ 50626 h 414642"/>
                <a:gd name="connsiteX192" fmla="*/ 452682 w 607639"/>
                <a:gd name="connsiteY192" fmla="*/ 57647 h 414642"/>
                <a:gd name="connsiteX193" fmla="*/ 445551 w 607639"/>
                <a:gd name="connsiteY193" fmla="*/ 60757 h 414642"/>
                <a:gd name="connsiteX194" fmla="*/ 438509 w 607639"/>
                <a:gd name="connsiteY194" fmla="*/ 57647 h 414642"/>
                <a:gd name="connsiteX195" fmla="*/ 435389 w 607639"/>
                <a:gd name="connsiteY195" fmla="*/ 50626 h 414642"/>
                <a:gd name="connsiteX196" fmla="*/ 438509 w 607639"/>
                <a:gd name="connsiteY196" fmla="*/ 43516 h 414642"/>
                <a:gd name="connsiteX197" fmla="*/ 449651 w 607639"/>
                <a:gd name="connsiteY197" fmla="*/ 41472 h 414642"/>
                <a:gd name="connsiteX198" fmla="*/ 486030 w 607639"/>
                <a:gd name="connsiteY198" fmla="*/ 40505 h 414642"/>
                <a:gd name="connsiteX199" fmla="*/ 516494 w 607639"/>
                <a:gd name="connsiteY199" fmla="*/ 40505 h 414642"/>
                <a:gd name="connsiteX200" fmla="*/ 526559 w 607639"/>
                <a:gd name="connsiteY200" fmla="*/ 50631 h 414642"/>
                <a:gd name="connsiteX201" fmla="*/ 516494 w 607639"/>
                <a:gd name="connsiteY201" fmla="*/ 60757 h 414642"/>
                <a:gd name="connsiteX202" fmla="*/ 486030 w 607639"/>
                <a:gd name="connsiteY202" fmla="*/ 60757 h 414642"/>
                <a:gd name="connsiteX203" fmla="*/ 475964 w 607639"/>
                <a:gd name="connsiteY203" fmla="*/ 50631 h 414642"/>
                <a:gd name="connsiteX204" fmla="*/ 486030 w 607639"/>
                <a:gd name="connsiteY204" fmla="*/ 40505 h 414642"/>
                <a:gd name="connsiteX205" fmla="*/ 384851 w 607639"/>
                <a:gd name="connsiteY205" fmla="*/ 40505 h 414642"/>
                <a:gd name="connsiteX206" fmla="*/ 405059 w 607639"/>
                <a:gd name="connsiteY206" fmla="*/ 40505 h 414642"/>
                <a:gd name="connsiteX207" fmla="*/ 415207 w 607639"/>
                <a:gd name="connsiteY207" fmla="*/ 50631 h 414642"/>
                <a:gd name="connsiteX208" fmla="*/ 405059 w 607639"/>
                <a:gd name="connsiteY208" fmla="*/ 60757 h 414642"/>
                <a:gd name="connsiteX209" fmla="*/ 384851 w 607639"/>
                <a:gd name="connsiteY209" fmla="*/ 60757 h 414642"/>
                <a:gd name="connsiteX210" fmla="*/ 374702 w 607639"/>
                <a:gd name="connsiteY210" fmla="*/ 50631 h 414642"/>
                <a:gd name="connsiteX211" fmla="*/ 384851 w 607639"/>
                <a:gd name="connsiteY211" fmla="*/ 40505 h 414642"/>
                <a:gd name="connsiteX212" fmla="*/ 70855 w 607639"/>
                <a:gd name="connsiteY212" fmla="*/ 20176 h 414642"/>
                <a:gd name="connsiteX213" fmla="*/ 60798 w 607639"/>
                <a:gd name="connsiteY213" fmla="*/ 30308 h 414642"/>
                <a:gd name="connsiteX214" fmla="*/ 60798 w 607639"/>
                <a:gd name="connsiteY214" fmla="*/ 343788 h 414642"/>
                <a:gd name="connsiteX215" fmla="*/ 222783 w 607639"/>
                <a:gd name="connsiteY215" fmla="*/ 343788 h 414642"/>
                <a:gd name="connsiteX216" fmla="*/ 232929 w 607639"/>
                <a:gd name="connsiteY216" fmla="*/ 353920 h 414642"/>
                <a:gd name="connsiteX217" fmla="*/ 232929 w 607639"/>
                <a:gd name="connsiteY217" fmla="*/ 364052 h 414642"/>
                <a:gd name="connsiteX218" fmla="*/ 374711 w 607639"/>
                <a:gd name="connsiteY218" fmla="*/ 364052 h 414642"/>
                <a:gd name="connsiteX219" fmla="*/ 374711 w 607639"/>
                <a:gd name="connsiteY219" fmla="*/ 353920 h 414642"/>
                <a:gd name="connsiteX220" fmla="*/ 384857 w 607639"/>
                <a:gd name="connsiteY220" fmla="*/ 343788 h 414642"/>
                <a:gd name="connsiteX221" fmla="*/ 546843 w 607639"/>
                <a:gd name="connsiteY221" fmla="*/ 343788 h 414642"/>
                <a:gd name="connsiteX222" fmla="*/ 546843 w 607639"/>
                <a:gd name="connsiteY222" fmla="*/ 30308 h 414642"/>
                <a:gd name="connsiteX223" fmla="*/ 536696 w 607639"/>
                <a:gd name="connsiteY223" fmla="*/ 20176 h 414642"/>
                <a:gd name="connsiteX224" fmla="*/ 70855 w 607639"/>
                <a:gd name="connsiteY224" fmla="*/ 0 h 414642"/>
                <a:gd name="connsiteX225" fmla="*/ 536696 w 607639"/>
                <a:gd name="connsiteY225" fmla="*/ 0 h 414642"/>
                <a:gd name="connsiteX226" fmla="*/ 567135 w 607639"/>
                <a:gd name="connsiteY226" fmla="*/ 30308 h 414642"/>
                <a:gd name="connsiteX227" fmla="*/ 567135 w 607639"/>
                <a:gd name="connsiteY227" fmla="*/ 343794 h 414642"/>
                <a:gd name="connsiteX228" fmla="*/ 384859 w 607639"/>
                <a:gd name="connsiteY228" fmla="*/ 343794 h 414642"/>
                <a:gd name="connsiteX229" fmla="*/ 374712 w 607639"/>
                <a:gd name="connsiteY229" fmla="*/ 353928 h 414642"/>
                <a:gd name="connsiteX230" fmla="*/ 374712 w 607639"/>
                <a:gd name="connsiteY230" fmla="*/ 364062 h 414642"/>
                <a:gd name="connsiteX231" fmla="*/ 232927 w 607639"/>
                <a:gd name="connsiteY231" fmla="*/ 364062 h 414642"/>
                <a:gd name="connsiteX232" fmla="*/ 232927 w 607639"/>
                <a:gd name="connsiteY232" fmla="*/ 353928 h 414642"/>
                <a:gd name="connsiteX233" fmla="*/ 222780 w 607639"/>
                <a:gd name="connsiteY233" fmla="*/ 343794 h 414642"/>
                <a:gd name="connsiteX234" fmla="*/ 40505 w 607639"/>
                <a:gd name="connsiteY234" fmla="*/ 343794 h 414642"/>
                <a:gd name="connsiteX235" fmla="*/ 40505 w 607639"/>
                <a:gd name="connsiteY235" fmla="*/ 30308 h 414642"/>
                <a:gd name="connsiteX236" fmla="*/ 70855 w 607639"/>
                <a:gd name="connsiteY236" fmla="*/ 0 h 41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607639" h="414642">
                  <a:moveTo>
                    <a:pt x="20293" y="364062"/>
                  </a:moveTo>
                  <a:lnTo>
                    <a:pt x="20293" y="384241"/>
                  </a:lnTo>
                  <a:cubicBezTo>
                    <a:pt x="20293" y="390374"/>
                    <a:pt x="24298" y="394374"/>
                    <a:pt x="30351" y="394374"/>
                  </a:cubicBezTo>
                  <a:lnTo>
                    <a:pt x="577199" y="394374"/>
                  </a:lnTo>
                  <a:cubicBezTo>
                    <a:pt x="583341" y="394374"/>
                    <a:pt x="587346" y="390374"/>
                    <a:pt x="587346" y="384241"/>
                  </a:cubicBezTo>
                  <a:lnTo>
                    <a:pt x="587346" y="364062"/>
                  </a:lnTo>
                  <a:lnTo>
                    <a:pt x="394917" y="364062"/>
                  </a:lnTo>
                  <a:lnTo>
                    <a:pt x="394917" y="374196"/>
                  </a:lnTo>
                  <a:cubicBezTo>
                    <a:pt x="394917" y="380240"/>
                    <a:pt x="390911" y="384241"/>
                    <a:pt x="384859" y="384241"/>
                  </a:cubicBezTo>
                  <a:lnTo>
                    <a:pt x="222780" y="384241"/>
                  </a:lnTo>
                  <a:cubicBezTo>
                    <a:pt x="216728" y="384241"/>
                    <a:pt x="212634" y="380240"/>
                    <a:pt x="212634" y="374196"/>
                  </a:cubicBezTo>
                  <a:lnTo>
                    <a:pt x="212634" y="364062"/>
                  </a:lnTo>
                  <a:close/>
                  <a:moveTo>
                    <a:pt x="10146" y="343794"/>
                  </a:moveTo>
                  <a:lnTo>
                    <a:pt x="40505" y="343794"/>
                  </a:lnTo>
                  <a:lnTo>
                    <a:pt x="40505" y="353920"/>
                  </a:lnTo>
                  <a:cubicBezTo>
                    <a:pt x="40505" y="359964"/>
                    <a:pt x="44599" y="364052"/>
                    <a:pt x="50652" y="364052"/>
                  </a:cubicBezTo>
                  <a:lnTo>
                    <a:pt x="212637" y="364052"/>
                  </a:lnTo>
                  <a:lnTo>
                    <a:pt x="212637" y="374185"/>
                  </a:lnTo>
                  <a:cubicBezTo>
                    <a:pt x="212637" y="380229"/>
                    <a:pt x="216731" y="384228"/>
                    <a:pt x="222783" y="384228"/>
                  </a:cubicBezTo>
                  <a:lnTo>
                    <a:pt x="384857" y="384228"/>
                  </a:lnTo>
                  <a:cubicBezTo>
                    <a:pt x="390910" y="384228"/>
                    <a:pt x="394915" y="380229"/>
                    <a:pt x="394915" y="374185"/>
                  </a:cubicBezTo>
                  <a:lnTo>
                    <a:pt x="394915" y="364052"/>
                  </a:lnTo>
                  <a:lnTo>
                    <a:pt x="556989" y="364052"/>
                  </a:lnTo>
                  <a:cubicBezTo>
                    <a:pt x="563041" y="364052"/>
                    <a:pt x="567135" y="359964"/>
                    <a:pt x="567135" y="353920"/>
                  </a:cubicBezTo>
                  <a:lnTo>
                    <a:pt x="567135" y="343794"/>
                  </a:lnTo>
                  <a:lnTo>
                    <a:pt x="597493" y="343794"/>
                  </a:lnTo>
                  <a:cubicBezTo>
                    <a:pt x="603545" y="343794"/>
                    <a:pt x="607639" y="347883"/>
                    <a:pt x="607639" y="353928"/>
                  </a:cubicBezTo>
                  <a:lnTo>
                    <a:pt x="607639" y="384241"/>
                  </a:lnTo>
                  <a:cubicBezTo>
                    <a:pt x="607639" y="401486"/>
                    <a:pt x="594466" y="414642"/>
                    <a:pt x="577199" y="414642"/>
                  </a:cubicBezTo>
                  <a:lnTo>
                    <a:pt x="30351" y="414642"/>
                  </a:lnTo>
                  <a:cubicBezTo>
                    <a:pt x="13173" y="414642"/>
                    <a:pt x="0" y="401486"/>
                    <a:pt x="0" y="384241"/>
                  </a:cubicBezTo>
                  <a:lnTo>
                    <a:pt x="0" y="353928"/>
                  </a:lnTo>
                  <a:cubicBezTo>
                    <a:pt x="0" y="347883"/>
                    <a:pt x="4094" y="343794"/>
                    <a:pt x="10146" y="343794"/>
                  </a:cubicBezTo>
                  <a:close/>
                  <a:moveTo>
                    <a:pt x="354415" y="262926"/>
                  </a:moveTo>
                  <a:cubicBezTo>
                    <a:pt x="360455" y="262926"/>
                    <a:pt x="364541" y="267016"/>
                    <a:pt x="364541" y="273063"/>
                  </a:cubicBezTo>
                  <a:lnTo>
                    <a:pt x="364541" y="303384"/>
                  </a:lnTo>
                  <a:cubicBezTo>
                    <a:pt x="364541" y="309431"/>
                    <a:pt x="360455" y="313521"/>
                    <a:pt x="354415" y="313521"/>
                  </a:cubicBezTo>
                  <a:cubicBezTo>
                    <a:pt x="348375" y="313521"/>
                    <a:pt x="344289" y="309431"/>
                    <a:pt x="344289" y="303384"/>
                  </a:cubicBezTo>
                  <a:lnTo>
                    <a:pt x="344289" y="273063"/>
                  </a:lnTo>
                  <a:cubicBezTo>
                    <a:pt x="344289" y="267016"/>
                    <a:pt x="348375" y="262926"/>
                    <a:pt x="354415" y="262926"/>
                  </a:cubicBezTo>
                  <a:close/>
                  <a:moveTo>
                    <a:pt x="274426" y="252429"/>
                  </a:moveTo>
                  <a:lnTo>
                    <a:pt x="274426" y="253836"/>
                  </a:lnTo>
                  <a:lnTo>
                    <a:pt x="268732" y="256281"/>
                  </a:lnTo>
                  <a:close/>
                  <a:moveTo>
                    <a:pt x="435415" y="242745"/>
                  </a:moveTo>
                  <a:cubicBezTo>
                    <a:pt x="441549" y="242745"/>
                    <a:pt x="445550" y="246746"/>
                    <a:pt x="445550" y="252793"/>
                  </a:cubicBezTo>
                  <a:lnTo>
                    <a:pt x="445550" y="303386"/>
                  </a:lnTo>
                  <a:cubicBezTo>
                    <a:pt x="445550" y="309432"/>
                    <a:pt x="441549" y="313522"/>
                    <a:pt x="435415" y="313522"/>
                  </a:cubicBezTo>
                  <a:cubicBezTo>
                    <a:pt x="429369" y="313522"/>
                    <a:pt x="425368" y="309432"/>
                    <a:pt x="425368" y="303386"/>
                  </a:cubicBezTo>
                  <a:lnTo>
                    <a:pt x="425368" y="252793"/>
                  </a:lnTo>
                  <a:cubicBezTo>
                    <a:pt x="425368" y="246746"/>
                    <a:pt x="429369" y="242745"/>
                    <a:pt x="435415" y="242745"/>
                  </a:cubicBezTo>
                  <a:close/>
                  <a:moveTo>
                    <a:pt x="394911" y="222493"/>
                  </a:moveTo>
                  <a:cubicBezTo>
                    <a:pt x="401045" y="222493"/>
                    <a:pt x="405046" y="226582"/>
                    <a:pt x="405046" y="232627"/>
                  </a:cubicBezTo>
                  <a:lnTo>
                    <a:pt x="405046" y="303388"/>
                  </a:lnTo>
                  <a:cubicBezTo>
                    <a:pt x="405046" y="309433"/>
                    <a:pt x="401045" y="313522"/>
                    <a:pt x="394911" y="313522"/>
                  </a:cubicBezTo>
                  <a:cubicBezTo>
                    <a:pt x="388865" y="313522"/>
                    <a:pt x="384864" y="309433"/>
                    <a:pt x="384864" y="303388"/>
                  </a:cubicBezTo>
                  <a:lnTo>
                    <a:pt x="384864" y="232627"/>
                  </a:lnTo>
                  <a:cubicBezTo>
                    <a:pt x="384864" y="226582"/>
                    <a:pt x="388865" y="222493"/>
                    <a:pt x="394911" y="222493"/>
                  </a:cubicBezTo>
                  <a:close/>
                  <a:moveTo>
                    <a:pt x="516514" y="212331"/>
                  </a:moveTo>
                  <a:cubicBezTo>
                    <a:pt x="522559" y="212331"/>
                    <a:pt x="526560" y="216421"/>
                    <a:pt x="526560" y="222468"/>
                  </a:cubicBezTo>
                  <a:lnTo>
                    <a:pt x="526560" y="303385"/>
                  </a:lnTo>
                  <a:cubicBezTo>
                    <a:pt x="526560" y="309432"/>
                    <a:pt x="522559" y="313522"/>
                    <a:pt x="516514" y="313522"/>
                  </a:cubicBezTo>
                  <a:cubicBezTo>
                    <a:pt x="510379" y="313522"/>
                    <a:pt x="506378" y="309432"/>
                    <a:pt x="506378" y="303385"/>
                  </a:cubicBezTo>
                  <a:lnTo>
                    <a:pt x="506378" y="222468"/>
                  </a:lnTo>
                  <a:cubicBezTo>
                    <a:pt x="506378" y="216421"/>
                    <a:pt x="510379" y="212331"/>
                    <a:pt x="516514" y="212331"/>
                  </a:cubicBezTo>
                  <a:close/>
                  <a:moveTo>
                    <a:pt x="311213" y="180188"/>
                  </a:moveTo>
                  <a:lnTo>
                    <a:pt x="304717" y="211903"/>
                  </a:lnTo>
                  <a:cubicBezTo>
                    <a:pt x="298781" y="225796"/>
                    <a:pt x="290203" y="238347"/>
                    <a:pt x="279633" y="248906"/>
                  </a:cubicBezTo>
                  <a:lnTo>
                    <a:pt x="274426" y="252429"/>
                  </a:lnTo>
                  <a:lnTo>
                    <a:pt x="274426" y="239622"/>
                  </a:lnTo>
                  <a:lnTo>
                    <a:pt x="266991" y="232204"/>
                  </a:lnTo>
                  <a:lnTo>
                    <a:pt x="286105" y="204050"/>
                  </a:lnTo>
                  <a:lnTo>
                    <a:pt x="290618" y="182059"/>
                  </a:lnTo>
                  <a:lnTo>
                    <a:pt x="303796" y="182059"/>
                  </a:lnTo>
                  <a:close/>
                  <a:moveTo>
                    <a:pt x="185290" y="178985"/>
                  </a:moveTo>
                  <a:lnTo>
                    <a:pt x="192421" y="182059"/>
                  </a:lnTo>
                  <a:lnTo>
                    <a:pt x="216731" y="182059"/>
                  </a:lnTo>
                  <a:lnTo>
                    <a:pt x="266991" y="232204"/>
                  </a:lnTo>
                  <a:lnTo>
                    <a:pt x="265358" y="234609"/>
                  </a:lnTo>
                  <a:lnTo>
                    <a:pt x="250836" y="244426"/>
                  </a:lnTo>
                  <a:lnTo>
                    <a:pt x="185290" y="179031"/>
                  </a:lnTo>
                  <a:close/>
                  <a:moveTo>
                    <a:pt x="476009" y="171897"/>
                  </a:moveTo>
                  <a:cubicBezTo>
                    <a:pt x="482054" y="171897"/>
                    <a:pt x="486055" y="175987"/>
                    <a:pt x="486055" y="182032"/>
                  </a:cubicBezTo>
                  <a:lnTo>
                    <a:pt x="486055" y="303387"/>
                  </a:lnTo>
                  <a:cubicBezTo>
                    <a:pt x="486055" y="309433"/>
                    <a:pt x="482054" y="313522"/>
                    <a:pt x="476009" y="313522"/>
                  </a:cubicBezTo>
                  <a:cubicBezTo>
                    <a:pt x="469874" y="313522"/>
                    <a:pt x="465873" y="309433"/>
                    <a:pt x="465873" y="303387"/>
                  </a:cubicBezTo>
                  <a:lnTo>
                    <a:pt x="465873" y="182032"/>
                  </a:lnTo>
                  <a:cubicBezTo>
                    <a:pt x="465873" y="175987"/>
                    <a:pt x="469874" y="171897"/>
                    <a:pt x="476009" y="171897"/>
                  </a:cubicBezTo>
                  <a:close/>
                  <a:moveTo>
                    <a:pt x="313921" y="166965"/>
                  </a:moveTo>
                  <a:lnTo>
                    <a:pt x="314925" y="172904"/>
                  </a:lnTo>
                  <a:cubicBezTo>
                    <a:pt x="314925" y="176015"/>
                    <a:pt x="313946" y="177971"/>
                    <a:pt x="311898" y="180015"/>
                  </a:cubicBezTo>
                  <a:lnTo>
                    <a:pt x="311213" y="180188"/>
                  </a:lnTo>
                  <a:close/>
                  <a:moveTo>
                    <a:pt x="313685" y="165567"/>
                  </a:moveTo>
                  <a:lnTo>
                    <a:pt x="313946" y="166842"/>
                  </a:lnTo>
                  <a:lnTo>
                    <a:pt x="313921" y="166965"/>
                  </a:lnTo>
                  <a:close/>
                  <a:moveTo>
                    <a:pt x="286557" y="131875"/>
                  </a:moveTo>
                  <a:lnTo>
                    <a:pt x="293736" y="161794"/>
                  </a:lnTo>
                  <a:lnTo>
                    <a:pt x="292704" y="161794"/>
                  </a:lnTo>
                  <a:close/>
                  <a:moveTo>
                    <a:pt x="285987" y="129499"/>
                  </a:moveTo>
                  <a:lnTo>
                    <a:pt x="286105" y="129672"/>
                  </a:lnTo>
                  <a:lnTo>
                    <a:pt x="286557" y="131875"/>
                  </a:lnTo>
                  <a:close/>
                  <a:moveTo>
                    <a:pt x="304744" y="121927"/>
                  </a:moveTo>
                  <a:lnTo>
                    <a:pt x="306857" y="125153"/>
                  </a:lnTo>
                  <a:lnTo>
                    <a:pt x="313685" y="165567"/>
                  </a:lnTo>
                  <a:close/>
                  <a:moveTo>
                    <a:pt x="303006" y="119273"/>
                  </a:moveTo>
                  <a:lnTo>
                    <a:pt x="304717" y="121796"/>
                  </a:lnTo>
                  <a:lnTo>
                    <a:pt x="304744" y="121927"/>
                  </a:lnTo>
                  <a:close/>
                  <a:moveTo>
                    <a:pt x="266335" y="100547"/>
                  </a:moveTo>
                  <a:lnTo>
                    <a:pt x="285579" y="127797"/>
                  </a:lnTo>
                  <a:lnTo>
                    <a:pt x="285987" y="129499"/>
                  </a:lnTo>
                  <a:close/>
                  <a:moveTo>
                    <a:pt x="263955" y="98160"/>
                  </a:moveTo>
                  <a:lnTo>
                    <a:pt x="265358" y="99109"/>
                  </a:lnTo>
                  <a:lnTo>
                    <a:pt x="266335" y="100547"/>
                  </a:lnTo>
                  <a:lnTo>
                    <a:pt x="265336" y="99133"/>
                  </a:lnTo>
                  <a:close/>
                  <a:moveTo>
                    <a:pt x="518470" y="91029"/>
                  </a:moveTo>
                  <a:cubicBezTo>
                    <a:pt x="519537" y="91029"/>
                    <a:pt x="519537" y="91029"/>
                    <a:pt x="520515" y="92007"/>
                  </a:cubicBezTo>
                  <a:cubicBezTo>
                    <a:pt x="521581" y="92007"/>
                    <a:pt x="521581" y="93074"/>
                    <a:pt x="522559" y="93074"/>
                  </a:cubicBezTo>
                  <a:cubicBezTo>
                    <a:pt x="523537" y="93074"/>
                    <a:pt x="523537" y="94052"/>
                    <a:pt x="524604" y="94052"/>
                  </a:cubicBezTo>
                  <a:cubicBezTo>
                    <a:pt x="525582" y="96097"/>
                    <a:pt x="526560" y="98142"/>
                    <a:pt x="526560" y="101165"/>
                  </a:cubicBezTo>
                  <a:cubicBezTo>
                    <a:pt x="526560" y="104187"/>
                    <a:pt x="525582" y="106232"/>
                    <a:pt x="523537" y="108188"/>
                  </a:cubicBezTo>
                  <a:cubicBezTo>
                    <a:pt x="523537" y="108188"/>
                    <a:pt x="522559" y="109255"/>
                    <a:pt x="521581" y="109255"/>
                  </a:cubicBezTo>
                  <a:cubicBezTo>
                    <a:pt x="521581" y="109255"/>
                    <a:pt x="520515" y="110233"/>
                    <a:pt x="519537" y="110233"/>
                  </a:cubicBezTo>
                  <a:cubicBezTo>
                    <a:pt x="518470" y="110233"/>
                    <a:pt x="518470" y="110233"/>
                    <a:pt x="517492" y="111211"/>
                  </a:cubicBezTo>
                  <a:lnTo>
                    <a:pt x="516514" y="111211"/>
                  </a:lnTo>
                  <a:cubicBezTo>
                    <a:pt x="513491" y="111211"/>
                    <a:pt x="511446" y="110233"/>
                    <a:pt x="509401" y="108188"/>
                  </a:cubicBezTo>
                  <a:cubicBezTo>
                    <a:pt x="508423" y="107210"/>
                    <a:pt x="507356" y="106232"/>
                    <a:pt x="507356" y="105165"/>
                  </a:cubicBezTo>
                  <a:cubicBezTo>
                    <a:pt x="507356" y="104187"/>
                    <a:pt x="506378" y="103121"/>
                    <a:pt x="506378" y="101165"/>
                  </a:cubicBezTo>
                  <a:cubicBezTo>
                    <a:pt x="506378" y="98142"/>
                    <a:pt x="507356" y="96097"/>
                    <a:pt x="509401" y="94052"/>
                  </a:cubicBezTo>
                  <a:cubicBezTo>
                    <a:pt x="511446" y="92007"/>
                    <a:pt x="515447" y="91029"/>
                    <a:pt x="518470" y="91029"/>
                  </a:cubicBezTo>
                  <a:close/>
                  <a:moveTo>
                    <a:pt x="384846" y="91029"/>
                  </a:moveTo>
                  <a:lnTo>
                    <a:pt x="465819" y="91029"/>
                  </a:lnTo>
                  <a:cubicBezTo>
                    <a:pt x="471870" y="91029"/>
                    <a:pt x="475963" y="95030"/>
                    <a:pt x="475963" y="101165"/>
                  </a:cubicBezTo>
                  <a:cubicBezTo>
                    <a:pt x="475963" y="107210"/>
                    <a:pt x="471870" y="111211"/>
                    <a:pt x="465819" y="111211"/>
                  </a:cubicBezTo>
                  <a:lnTo>
                    <a:pt x="384846" y="111211"/>
                  </a:lnTo>
                  <a:cubicBezTo>
                    <a:pt x="378706" y="111211"/>
                    <a:pt x="374702" y="107210"/>
                    <a:pt x="374702" y="101165"/>
                  </a:cubicBezTo>
                  <a:cubicBezTo>
                    <a:pt x="374702" y="95030"/>
                    <a:pt x="378706" y="91029"/>
                    <a:pt x="384846" y="91029"/>
                  </a:cubicBezTo>
                  <a:close/>
                  <a:moveTo>
                    <a:pt x="234861" y="78470"/>
                  </a:moveTo>
                  <a:lnTo>
                    <a:pt x="236624" y="78890"/>
                  </a:lnTo>
                  <a:lnTo>
                    <a:pt x="263955" y="98160"/>
                  </a:lnTo>
                  <a:close/>
                  <a:moveTo>
                    <a:pt x="233277" y="78093"/>
                  </a:moveTo>
                  <a:lnTo>
                    <a:pt x="234749" y="78395"/>
                  </a:lnTo>
                  <a:lnTo>
                    <a:pt x="234861" y="78470"/>
                  </a:lnTo>
                  <a:close/>
                  <a:moveTo>
                    <a:pt x="264684" y="74721"/>
                  </a:moveTo>
                  <a:lnTo>
                    <a:pt x="280560" y="85001"/>
                  </a:lnTo>
                  <a:lnTo>
                    <a:pt x="303006" y="119273"/>
                  </a:lnTo>
                  <a:lnTo>
                    <a:pt x="279633" y="84823"/>
                  </a:lnTo>
                  <a:close/>
                  <a:moveTo>
                    <a:pt x="202570" y="70780"/>
                  </a:moveTo>
                  <a:lnTo>
                    <a:pt x="233277" y="78093"/>
                  </a:lnTo>
                  <a:lnTo>
                    <a:pt x="202570" y="71804"/>
                  </a:lnTo>
                  <a:close/>
                  <a:moveTo>
                    <a:pt x="197522" y="70770"/>
                  </a:moveTo>
                  <a:lnTo>
                    <a:pt x="202570" y="71804"/>
                  </a:lnTo>
                  <a:lnTo>
                    <a:pt x="202570" y="161794"/>
                  </a:lnTo>
                  <a:lnTo>
                    <a:pt x="292704" y="161794"/>
                  </a:lnTo>
                  <a:lnTo>
                    <a:pt x="293741" y="166842"/>
                  </a:lnTo>
                  <a:lnTo>
                    <a:pt x="290618" y="182059"/>
                  </a:lnTo>
                  <a:lnTo>
                    <a:pt x="216731" y="182059"/>
                  </a:lnTo>
                  <a:lnTo>
                    <a:pt x="199449" y="164816"/>
                  </a:lnTo>
                  <a:cubicBezTo>
                    <a:pt x="195442" y="160818"/>
                    <a:pt x="189386" y="160818"/>
                    <a:pt x="185290" y="164816"/>
                  </a:cubicBezTo>
                  <a:lnTo>
                    <a:pt x="185290" y="178985"/>
                  </a:lnTo>
                  <a:lnTo>
                    <a:pt x="185076" y="178893"/>
                  </a:lnTo>
                  <a:cubicBezTo>
                    <a:pt x="183295" y="176993"/>
                    <a:pt x="182271" y="174460"/>
                    <a:pt x="182271" y="171927"/>
                  </a:cubicBezTo>
                  <a:lnTo>
                    <a:pt x="182271" y="73890"/>
                  </a:lnTo>
                  <a:close/>
                  <a:moveTo>
                    <a:pt x="241194" y="59511"/>
                  </a:moveTo>
                  <a:lnTo>
                    <a:pt x="242600" y="59798"/>
                  </a:lnTo>
                  <a:lnTo>
                    <a:pt x="264684" y="74721"/>
                  </a:lnTo>
                  <a:close/>
                  <a:moveTo>
                    <a:pt x="223078" y="55812"/>
                  </a:moveTo>
                  <a:lnTo>
                    <a:pt x="239895" y="58670"/>
                  </a:lnTo>
                  <a:lnTo>
                    <a:pt x="241194" y="59511"/>
                  </a:lnTo>
                  <a:close/>
                  <a:moveTo>
                    <a:pt x="187739" y="52590"/>
                  </a:moveTo>
                  <a:lnTo>
                    <a:pt x="185298" y="53626"/>
                  </a:lnTo>
                  <a:cubicBezTo>
                    <a:pt x="183251" y="55670"/>
                    <a:pt x="182271" y="57625"/>
                    <a:pt x="182271" y="60736"/>
                  </a:cubicBezTo>
                  <a:lnTo>
                    <a:pt x="182271" y="73890"/>
                  </a:lnTo>
                  <a:lnTo>
                    <a:pt x="160258" y="78395"/>
                  </a:lnTo>
                  <a:cubicBezTo>
                    <a:pt x="125786" y="93105"/>
                    <a:pt x="101303" y="127449"/>
                    <a:pt x="101303" y="166842"/>
                  </a:cubicBezTo>
                  <a:cubicBezTo>
                    <a:pt x="101303" y="219456"/>
                    <a:pt x="144829" y="262915"/>
                    <a:pt x="197522" y="262915"/>
                  </a:cubicBezTo>
                  <a:cubicBezTo>
                    <a:pt x="210673" y="262915"/>
                    <a:pt x="223263" y="260199"/>
                    <a:pt x="234749" y="255302"/>
                  </a:cubicBezTo>
                  <a:lnTo>
                    <a:pt x="250836" y="244426"/>
                  </a:lnTo>
                  <a:lnTo>
                    <a:pt x="260268" y="253836"/>
                  </a:lnTo>
                  <a:cubicBezTo>
                    <a:pt x="262316" y="255791"/>
                    <a:pt x="264364" y="256857"/>
                    <a:pt x="267391" y="256857"/>
                  </a:cubicBezTo>
                  <a:lnTo>
                    <a:pt x="268732" y="256281"/>
                  </a:lnTo>
                  <a:lnTo>
                    <a:pt x="242600" y="273962"/>
                  </a:lnTo>
                  <a:cubicBezTo>
                    <a:pt x="228698" y="279890"/>
                    <a:pt x="213455" y="283178"/>
                    <a:pt x="197522" y="283178"/>
                  </a:cubicBezTo>
                  <a:cubicBezTo>
                    <a:pt x="133703" y="283178"/>
                    <a:pt x="81009" y="230565"/>
                    <a:pt x="81009" y="166842"/>
                  </a:cubicBezTo>
                  <a:cubicBezTo>
                    <a:pt x="81009" y="119050"/>
                    <a:pt x="110649" y="77557"/>
                    <a:pt x="152393" y="59798"/>
                  </a:cubicBezTo>
                  <a:close/>
                  <a:moveTo>
                    <a:pt x="192421" y="50604"/>
                  </a:moveTo>
                  <a:lnTo>
                    <a:pt x="195181" y="51073"/>
                  </a:lnTo>
                  <a:lnTo>
                    <a:pt x="187739" y="52590"/>
                  </a:lnTo>
                  <a:close/>
                  <a:moveTo>
                    <a:pt x="197522" y="50595"/>
                  </a:moveTo>
                  <a:lnTo>
                    <a:pt x="223078" y="55812"/>
                  </a:lnTo>
                  <a:lnTo>
                    <a:pt x="195181" y="51073"/>
                  </a:lnTo>
                  <a:close/>
                  <a:moveTo>
                    <a:pt x="449651" y="41472"/>
                  </a:moveTo>
                  <a:cubicBezTo>
                    <a:pt x="450631" y="42539"/>
                    <a:pt x="451612" y="42539"/>
                    <a:pt x="452682" y="43516"/>
                  </a:cubicBezTo>
                  <a:cubicBezTo>
                    <a:pt x="454732" y="45560"/>
                    <a:pt x="455712" y="47604"/>
                    <a:pt x="455712" y="50626"/>
                  </a:cubicBezTo>
                  <a:cubicBezTo>
                    <a:pt x="455712" y="53648"/>
                    <a:pt x="454732" y="55692"/>
                    <a:pt x="452682" y="57647"/>
                  </a:cubicBezTo>
                  <a:cubicBezTo>
                    <a:pt x="450631" y="59691"/>
                    <a:pt x="448581" y="60757"/>
                    <a:pt x="445551" y="60757"/>
                  </a:cubicBezTo>
                  <a:cubicBezTo>
                    <a:pt x="442520" y="60757"/>
                    <a:pt x="440470" y="59691"/>
                    <a:pt x="438509" y="57647"/>
                  </a:cubicBezTo>
                  <a:cubicBezTo>
                    <a:pt x="436459" y="55692"/>
                    <a:pt x="435389" y="53648"/>
                    <a:pt x="435389" y="50626"/>
                  </a:cubicBezTo>
                  <a:cubicBezTo>
                    <a:pt x="435389" y="47604"/>
                    <a:pt x="436459" y="45560"/>
                    <a:pt x="438509" y="43516"/>
                  </a:cubicBezTo>
                  <a:cubicBezTo>
                    <a:pt x="441540" y="40495"/>
                    <a:pt x="445551" y="39517"/>
                    <a:pt x="449651" y="41472"/>
                  </a:cubicBezTo>
                  <a:close/>
                  <a:moveTo>
                    <a:pt x="486030" y="40505"/>
                  </a:moveTo>
                  <a:lnTo>
                    <a:pt x="516494" y="40505"/>
                  </a:lnTo>
                  <a:cubicBezTo>
                    <a:pt x="522551" y="40505"/>
                    <a:pt x="526559" y="44591"/>
                    <a:pt x="526559" y="50631"/>
                  </a:cubicBezTo>
                  <a:cubicBezTo>
                    <a:pt x="526559" y="56671"/>
                    <a:pt x="522551" y="60757"/>
                    <a:pt x="516494" y="60757"/>
                  </a:cubicBezTo>
                  <a:lnTo>
                    <a:pt x="486030" y="60757"/>
                  </a:lnTo>
                  <a:cubicBezTo>
                    <a:pt x="479973" y="60757"/>
                    <a:pt x="475964" y="56671"/>
                    <a:pt x="475964" y="50631"/>
                  </a:cubicBezTo>
                  <a:cubicBezTo>
                    <a:pt x="475964" y="44591"/>
                    <a:pt x="479973" y="40505"/>
                    <a:pt x="486030" y="40505"/>
                  </a:cubicBezTo>
                  <a:close/>
                  <a:moveTo>
                    <a:pt x="384851" y="40505"/>
                  </a:moveTo>
                  <a:lnTo>
                    <a:pt x="405059" y="40505"/>
                  </a:lnTo>
                  <a:cubicBezTo>
                    <a:pt x="411112" y="40505"/>
                    <a:pt x="415207" y="44591"/>
                    <a:pt x="415207" y="50631"/>
                  </a:cubicBezTo>
                  <a:cubicBezTo>
                    <a:pt x="415207" y="56671"/>
                    <a:pt x="411112" y="60757"/>
                    <a:pt x="405059" y="60757"/>
                  </a:cubicBezTo>
                  <a:lnTo>
                    <a:pt x="384851" y="60757"/>
                  </a:lnTo>
                  <a:cubicBezTo>
                    <a:pt x="378708" y="60757"/>
                    <a:pt x="374702" y="56671"/>
                    <a:pt x="374702" y="50631"/>
                  </a:cubicBezTo>
                  <a:cubicBezTo>
                    <a:pt x="374702" y="44591"/>
                    <a:pt x="378708" y="40505"/>
                    <a:pt x="384851" y="40505"/>
                  </a:cubicBezTo>
                  <a:close/>
                  <a:moveTo>
                    <a:pt x="70855" y="20176"/>
                  </a:moveTo>
                  <a:cubicBezTo>
                    <a:pt x="64803" y="20176"/>
                    <a:pt x="60798" y="24264"/>
                    <a:pt x="60798" y="30308"/>
                  </a:cubicBezTo>
                  <a:lnTo>
                    <a:pt x="60798" y="343788"/>
                  </a:lnTo>
                  <a:lnTo>
                    <a:pt x="222783" y="343788"/>
                  </a:lnTo>
                  <a:cubicBezTo>
                    <a:pt x="228835" y="343788"/>
                    <a:pt x="232929" y="347876"/>
                    <a:pt x="232929" y="353920"/>
                  </a:cubicBezTo>
                  <a:lnTo>
                    <a:pt x="232929" y="364052"/>
                  </a:lnTo>
                  <a:lnTo>
                    <a:pt x="374711" y="364052"/>
                  </a:lnTo>
                  <a:lnTo>
                    <a:pt x="374711" y="353920"/>
                  </a:lnTo>
                  <a:cubicBezTo>
                    <a:pt x="374711" y="347876"/>
                    <a:pt x="378716" y="343788"/>
                    <a:pt x="384857" y="343788"/>
                  </a:cubicBezTo>
                  <a:lnTo>
                    <a:pt x="546843" y="343788"/>
                  </a:lnTo>
                  <a:lnTo>
                    <a:pt x="546843" y="30308"/>
                  </a:lnTo>
                  <a:cubicBezTo>
                    <a:pt x="546843" y="24264"/>
                    <a:pt x="542748" y="20176"/>
                    <a:pt x="536696" y="20176"/>
                  </a:cubicBezTo>
                  <a:close/>
                  <a:moveTo>
                    <a:pt x="70855" y="0"/>
                  </a:moveTo>
                  <a:lnTo>
                    <a:pt x="536696" y="0"/>
                  </a:lnTo>
                  <a:cubicBezTo>
                    <a:pt x="553963" y="0"/>
                    <a:pt x="567135" y="13154"/>
                    <a:pt x="567135" y="30308"/>
                  </a:cubicBezTo>
                  <a:lnTo>
                    <a:pt x="567135" y="343794"/>
                  </a:lnTo>
                  <a:lnTo>
                    <a:pt x="384859" y="343794"/>
                  </a:lnTo>
                  <a:cubicBezTo>
                    <a:pt x="378718" y="343794"/>
                    <a:pt x="374712" y="347883"/>
                    <a:pt x="374712" y="353928"/>
                  </a:cubicBezTo>
                  <a:lnTo>
                    <a:pt x="374712" y="364062"/>
                  </a:lnTo>
                  <a:lnTo>
                    <a:pt x="232927" y="364062"/>
                  </a:lnTo>
                  <a:lnTo>
                    <a:pt x="232927" y="353928"/>
                  </a:lnTo>
                  <a:cubicBezTo>
                    <a:pt x="232927" y="347883"/>
                    <a:pt x="228833" y="343794"/>
                    <a:pt x="222780" y="343794"/>
                  </a:cubicBezTo>
                  <a:lnTo>
                    <a:pt x="40505" y="343794"/>
                  </a:lnTo>
                  <a:lnTo>
                    <a:pt x="40505" y="30308"/>
                  </a:lnTo>
                  <a:cubicBezTo>
                    <a:pt x="40505" y="13154"/>
                    <a:pt x="53678" y="0"/>
                    <a:pt x="70855" y="0"/>
                  </a:cubicBezTo>
                  <a:close/>
                </a:path>
              </a:pathLst>
            </a:custGeom>
            <a:solidFill>
              <a:schemeClr val="bg1"/>
            </a:solidFill>
            <a:ln>
              <a:noFill/>
            </a:ln>
          </p:spPr>
          <p:txBody>
            <a:bodyPr wrap="square" lIns="91440" tIns="45720" rIns="91440" bIns="45720" anchor="ctr">
              <a:normAutofit fontScale="85000" lnSpcReduction="20000"/>
            </a:bodyPr>
            <a:lstStyle/>
            <a:p>
              <a:pPr algn="ctr"/>
            </a:p>
          </p:txBody>
        </p:sp>
      </p:grpSp>
      <p:grpSp>
        <p:nvGrpSpPr>
          <p:cNvPr id="61" name="ïṣḷîdè"/>
          <p:cNvGrpSpPr/>
          <p:nvPr/>
        </p:nvGrpSpPr>
        <p:grpSpPr>
          <a:xfrm>
            <a:off x="7393305" y="2967990"/>
            <a:ext cx="791845" cy="791845"/>
            <a:chOff x="2406923" y="2845390"/>
            <a:chExt cx="571222" cy="571221"/>
          </a:xfrm>
        </p:grpSpPr>
        <p:sp>
          <p:nvSpPr>
            <p:cNvPr id="62" name="ïṧlîḓé"/>
            <p:cNvSpPr/>
            <p:nvPr/>
          </p:nvSpPr>
          <p:spPr>
            <a:xfrm>
              <a:off x="2406923" y="2845390"/>
              <a:ext cx="571222" cy="571221"/>
            </a:xfrm>
            <a:prstGeom prst="ellipse">
              <a:avLst/>
            </a:prstGeom>
            <a:solidFill>
              <a:srgbClr val="425B97"/>
            </a:solidFill>
            <a:ln w="12700">
              <a:noFill/>
            </a:ln>
          </p:spPr>
          <p:style>
            <a:lnRef idx="2">
              <a:schemeClr val="dk1"/>
            </a:lnRef>
            <a:fillRef idx="1">
              <a:schemeClr val="lt1"/>
            </a:fillRef>
            <a:effectRef idx="0">
              <a:schemeClr val="dk1"/>
            </a:effectRef>
            <a:fontRef idx="minor">
              <a:schemeClr val="dk1"/>
            </a:fontRef>
          </p:style>
          <p:txBody>
            <a:bodyPr wrap="square" lIns="91440" tIns="45720" rIns="91440" bIns="45720" anchor="ctr">
              <a:normAutofit/>
            </a:bodyPr>
            <a:lstStyle/>
            <a:p>
              <a:pPr algn="ctr"/>
            </a:p>
          </p:txBody>
        </p:sp>
        <p:sp>
          <p:nvSpPr>
            <p:cNvPr id="63" name="ïsḷíḑé"/>
            <p:cNvSpPr/>
            <p:nvPr/>
          </p:nvSpPr>
          <p:spPr bwMode="auto">
            <a:xfrm>
              <a:off x="2540113" y="2978777"/>
              <a:ext cx="304843" cy="304442"/>
            </a:xfrm>
            <a:custGeom>
              <a:avLst/>
              <a:gdLst>
                <a:gd name="connsiteX0" fmla="*/ 86413 w 591547"/>
                <a:gd name="connsiteY0" fmla="*/ 515758 h 590770"/>
                <a:gd name="connsiteX1" fmla="*/ 171919 w 591547"/>
                <a:gd name="connsiteY1" fmla="*/ 515758 h 590770"/>
                <a:gd name="connsiteX2" fmla="*/ 171919 w 591547"/>
                <a:gd name="connsiteY2" fmla="*/ 537523 h 590770"/>
                <a:gd name="connsiteX3" fmla="*/ 86413 w 591547"/>
                <a:gd name="connsiteY3" fmla="*/ 537523 h 590770"/>
                <a:gd name="connsiteX4" fmla="*/ 86413 w 591547"/>
                <a:gd name="connsiteY4" fmla="*/ 461733 h 590770"/>
                <a:gd name="connsiteX5" fmla="*/ 171919 w 591547"/>
                <a:gd name="connsiteY5" fmla="*/ 461733 h 590770"/>
                <a:gd name="connsiteX6" fmla="*/ 171919 w 591547"/>
                <a:gd name="connsiteY6" fmla="*/ 483498 h 590770"/>
                <a:gd name="connsiteX7" fmla="*/ 86413 w 591547"/>
                <a:gd name="connsiteY7" fmla="*/ 483498 h 590770"/>
                <a:gd name="connsiteX8" fmla="*/ 86413 w 591547"/>
                <a:gd name="connsiteY8" fmla="*/ 408616 h 590770"/>
                <a:gd name="connsiteX9" fmla="*/ 171919 w 591547"/>
                <a:gd name="connsiteY9" fmla="*/ 408616 h 590770"/>
                <a:gd name="connsiteX10" fmla="*/ 171919 w 591547"/>
                <a:gd name="connsiteY10" fmla="*/ 429474 h 590770"/>
                <a:gd name="connsiteX11" fmla="*/ 86413 w 591547"/>
                <a:gd name="connsiteY11" fmla="*/ 429474 h 590770"/>
                <a:gd name="connsiteX12" fmla="*/ 204177 w 591547"/>
                <a:gd name="connsiteY12" fmla="*/ 357041 h 590770"/>
                <a:gd name="connsiteX13" fmla="*/ 204177 w 591547"/>
                <a:gd name="connsiteY13" fmla="*/ 569815 h 590770"/>
                <a:gd name="connsiteX14" fmla="*/ 333300 w 591547"/>
                <a:gd name="connsiteY14" fmla="*/ 569815 h 590770"/>
                <a:gd name="connsiteX15" fmla="*/ 333300 w 591547"/>
                <a:gd name="connsiteY15" fmla="*/ 382026 h 590770"/>
                <a:gd name="connsiteX16" fmla="*/ 183194 w 591547"/>
                <a:gd name="connsiteY16" fmla="*/ 357041 h 590770"/>
                <a:gd name="connsiteX17" fmla="*/ 75053 w 591547"/>
                <a:gd name="connsiteY17" fmla="*/ 382026 h 590770"/>
                <a:gd name="connsiteX18" fmla="*/ 75053 w 591547"/>
                <a:gd name="connsiteY18" fmla="*/ 569815 h 590770"/>
                <a:gd name="connsiteX19" fmla="*/ 183194 w 591547"/>
                <a:gd name="connsiteY19" fmla="*/ 569815 h 590770"/>
                <a:gd name="connsiteX20" fmla="*/ 247709 w 591547"/>
                <a:gd name="connsiteY20" fmla="*/ 311838 h 590770"/>
                <a:gd name="connsiteX21" fmla="*/ 322851 w 591547"/>
                <a:gd name="connsiteY21" fmla="*/ 311838 h 590770"/>
                <a:gd name="connsiteX22" fmla="*/ 322851 w 591547"/>
                <a:gd name="connsiteY22" fmla="*/ 332826 h 590770"/>
                <a:gd name="connsiteX23" fmla="*/ 247709 w 591547"/>
                <a:gd name="connsiteY23" fmla="*/ 332826 h 590770"/>
                <a:gd name="connsiteX24" fmla="*/ 247709 w 591547"/>
                <a:gd name="connsiteY24" fmla="*/ 257944 h 590770"/>
                <a:gd name="connsiteX25" fmla="*/ 322851 w 591547"/>
                <a:gd name="connsiteY25" fmla="*/ 257944 h 590770"/>
                <a:gd name="connsiteX26" fmla="*/ 322851 w 591547"/>
                <a:gd name="connsiteY26" fmla="*/ 279580 h 590770"/>
                <a:gd name="connsiteX27" fmla="*/ 247709 w 591547"/>
                <a:gd name="connsiteY27" fmla="*/ 279580 h 590770"/>
                <a:gd name="connsiteX28" fmla="*/ 247709 w 591547"/>
                <a:gd name="connsiteY28" fmla="*/ 203919 h 590770"/>
                <a:gd name="connsiteX29" fmla="*/ 322851 w 591547"/>
                <a:gd name="connsiteY29" fmla="*/ 203919 h 590770"/>
                <a:gd name="connsiteX30" fmla="*/ 322851 w 591547"/>
                <a:gd name="connsiteY30" fmla="*/ 225684 h 590770"/>
                <a:gd name="connsiteX31" fmla="*/ 247709 w 591547"/>
                <a:gd name="connsiteY31" fmla="*/ 225684 h 590770"/>
                <a:gd name="connsiteX32" fmla="*/ 247709 w 591547"/>
                <a:gd name="connsiteY32" fmla="*/ 150672 h 590770"/>
                <a:gd name="connsiteX33" fmla="*/ 322851 w 591547"/>
                <a:gd name="connsiteY33" fmla="*/ 150672 h 590770"/>
                <a:gd name="connsiteX34" fmla="*/ 322851 w 591547"/>
                <a:gd name="connsiteY34" fmla="*/ 171660 h 590770"/>
                <a:gd name="connsiteX35" fmla="*/ 247709 w 591547"/>
                <a:gd name="connsiteY35" fmla="*/ 171660 h 590770"/>
                <a:gd name="connsiteX36" fmla="*/ 355090 w 591547"/>
                <a:gd name="connsiteY36" fmla="*/ 102357 h 590770"/>
                <a:gd name="connsiteX37" fmla="*/ 355090 w 591547"/>
                <a:gd name="connsiteY37" fmla="*/ 373160 h 590770"/>
                <a:gd name="connsiteX38" fmla="*/ 355090 w 591547"/>
                <a:gd name="connsiteY38" fmla="*/ 376384 h 590770"/>
                <a:gd name="connsiteX39" fmla="*/ 355090 w 591547"/>
                <a:gd name="connsiteY39" fmla="*/ 569815 h 590770"/>
                <a:gd name="connsiteX40" fmla="*/ 484213 w 591547"/>
                <a:gd name="connsiteY40" fmla="*/ 569815 h 590770"/>
                <a:gd name="connsiteX41" fmla="*/ 484213 w 591547"/>
                <a:gd name="connsiteY41" fmla="*/ 154744 h 590770"/>
                <a:gd name="connsiteX42" fmla="*/ 333300 w 591547"/>
                <a:gd name="connsiteY42" fmla="*/ 99939 h 590770"/>
                <a:gd name="connsiteX43" fmla="*/ 236458 w 591547"/>
                <a:gd name="connsiteY43" fmla="*/ 125730 h 590770"/>
                <a:gd name="connsiteX44" fmla="*/ 236458 w 591547"/>
                <a:gd name="connsiteY44" fmla="*/ 341728 h 590770"/>
                <a:gd name="connsiteX45" fmla="*/ 333300 w 591547"/>
                <a:gd name="connsiteY45" fmla="*/ 360265 h 590770"/>
                <a:gd name="connsiteX46" fmla="*/ 397862 w 591547"/>
                <a:gd name="connsiteY46" fmla="*/ 21761 h 590770"/>
                <a:gd name="connsiteX47" fmla="*/ 387371 w 591547"/>
                <a:gd name="connsiteY47" fmla="*/ 32238 h 590770"/>
                <a:gd name="connsiteX48" fmla="*/ 397862 w 591547"/>
                <a:gd name="connsiteY48" fmla="*/ 42716 h 590770"/>
                <a:gd name="connsiteX49" fmla="*/ 409160 w 591547"/>
                <a:gd name="connsiteY49" fmla="*/ 32238 h 590770"/>
                <a:gd name="connsiteX50" fmla="*/ 397862 w 591547"/>
                <a:gd name="connsiteY50" fmla="*/ 21761 h 590770"/>
                <a:gd name="connsiteX51" fmla="*/ 397862 w 591547"/>
                <a:gd name="connsiteY51" fmla="*/ 0 h 590770"/>
                <a:gd name="connsiteX52" fmla="*/ 430143 w 591547"/>
                <a:gd name="connsiteY52" fmla="*/ 32238 h 590770"/>
                <a:gd name="connsiteX53" fmla="*/ 409160 w 591547"/>
                <a:gd name="connsiteY53" fmla="*/ 62865 h 590770"/>
                <a:gd name="connsiteX54" fmla="*/ 409160 w 591547"/>
                <a:gd name="connsiteY54" fmla="*/ 100745 h 590770"/>
                <a:gd name="connsiteX55" fmla="*/ 498740 w 591547"/>
                <a:gd name="connsiteY55" fmla="*/ 137819 h 590770"/>
                <a:gd name="connsiteX56" fmla="*/ 506003 w 591547"/>
                <a:gd name="connsiteY56" fmla="*/ 147491 h 590770"/>
                <a:gd name="connsiteX57" fmla="*/ 506003 w 591547"/>
                <a:gd name="connsiteY57" fmla="*/ 569815 h 590770"/>
                <a:gd name="connsiteX58" fmla="*/ 591547 w 591547"/>
                <a:gd name="connsiteY58" fmla="*/ 569815 h 590770"/>
                <a:gd name="connsiteX59" fmla="*/ 591547 w 591547"/>
                <a:gd name="connsiteY59" fmla="*/ 590770 h 590770"/>
                <a:gd name="connsiteX60" fmla="*/ 494705 w 591547"/>
                <a:gd name="connsiteY60" fmla="*/ 590770 h 590770"/>
                <a:gd name="connsiteX61" fmla="*/ 344598 w 591547"/>
                <a:gd name="connsiteY61" fmla="*/ 590770 h 590770"/>
                <a:gd name="connsiteX62" fmla="*/ 193685 w 591547"/>
                <a:gd name="connsiteY62" fmla="*/ 590770 h 590770"/>
                <a:gd name="connsiteX63" fmla="*/ 64562 w 591547"/>
                <a:gd name="connsiteY63" fmla="*/ 590770 h 590770"/>
                <a:gd name="connsiteX64" fmla="*/ 0 w 591547"/>
                <a:gd name="connsiteY64" fmla="*/ 590770 h 590770"/>
                <a:gd name="connsiteX65" fmla="*/ 0 w 591547"/>
                <a:gd name="connsiteY65" fmla="*/ 569815 h 590770"/>
                <a:gd name="connsiteX66" fmla="*/ 54070 w 591547"/>
                <a:gd name="connsiteY66" fmla="*/ 569815 h 590770"/>
                <a:gd name="connsiteX67" fmla="*/ 54070 w 591547"/>
                <a:gd name="connsiteY67" fmla="*/ 373160 h 590770"/>
                <a:gd name="connsiteX68" fmla="*/ 62141 w 591547"/>
                <a:gd name="connsiteY68" fmla="*/ 362683 h 590770"/>
                <a:gd name="connsiteX69" fmla="*/ 191264 w 591547"/>
                <a:gd name="connsiteY69" fmla="*/ 333668 h 590770"/>
                <a:gd name="connsiteX70" fmla="*/ 195299 w 591547"/>
                <a:gd name="connsiteY70" fmla="*/ 333668 h 590770"/>
                <a:gd name="connsiteX71" fmla="*/ 196106 w 591547"/>
                <a:gd name="connsiteY71" fmla="*/ 333668 h 590770"/>
                <a:gd name="connsiteX72" fmla="*/ 215475 w 591547"/>
                <a:gd name="connsiteY72" fmla="*/ 336892 h 590770"/>
                <a:gd name="connsiteX73" fmla="*/ 215475 w 591547"/>
                <a:gd name="connsiteY73" fmla="*/ 116864 h 590770"/>
                <a:gd name="connsiteX74" fmla="*/ 223545 w 591547"/>
                <a:gd name="connsiteY74" fmla="*/ 106387 h 590770"/>
                <a:gd name="connsiteX75" fmla="*/ 341370 w 591547"/>
                <a:gd name="connsiteY75" fmla="*/ 75760 h 590770"/>
                <a:gd name="connsiteX76" fmla="*/ 342984 w 591547"/>
                <a:gd name="connsiteY76" fmla="*/ 75760 h 590770"/>
                <a:gd name="connsiteX77" fmla="*/ 345405 w 591547"/>
                <a:gd name="connsiteY77" fmla="*/ 75760 h 590770"/>
                <a:gd name="connsiteX78" fmla="*/ 347020 w 591547"/>
                <a:gd name="connsiteY78" fmla="*/ 75760 h 590770"/>
                <a:gd name="connsiteX79" fmla="*/ 348634 w 591547"/>
                <a:gd name="connsiteY79" fmla="*/ 75760 h 590770"/>
                <a:gd name="connsiteX80" fmla="*/ 387371 w 591547"/>
                <a:gd name="connsiteY80" fmla="*/ 91879 h 590770"/>
                <a:gd name="connsiteX81" fmla="*/ 387371 w 591547"/>
                <a:gd name="connsiteY81" fmla="*/ 62865 h 590770"/>
                <a:gd name="connsiteX82" fmla="*/ 365581 w 591547"/>
                <a:gd name="connsiteY82" fmla="*/ 32238 h 590770"/>
                <a:gd name="connsiteX83" fmla="*/ 397862 w 591547"/>
                <a:gd name="connsiteY83" fmla="*/ 0 h 59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1547" h="590770">
                  <a:moveTo>
                    <a:pt x="86413" y="515758"/>
                  </a:moveTo>
                  <a:lnTo>
                    <a:pt x="171919" y="515758"/>
                  </a:lnTo>
                  <a:lnTo>
                    <a:pt x="171919" y="537523"/>
                  </a:lnTo>
                  <a:lnTo>
                    <a:pt x="86413" y="537523"/>
                  </a:lnTo>
                  <a:close/>
                  <a:moveTo>
                    <a:pt x="86413" y="461733"/>
                  </a:moveTo>
                  <a:lnTo>
                    <a:pt x="171919" y="461733"/>
                  </a:lnTo>
                  <a:lnTo>
                    <a:pt x="171919" y="483498"/>
                  </a:lnTo>
                  <a:lnTo>
                    <a:pt x="86413" y="483498"/>
                  </a:lnTo>
                  <a:close/>
                  <a:moveTo>
                    <a:pt x="86413" y="408616"/>
                  </a:moveTo>
                  <a:lnTo>
                    <a:pt x="171919" y="408616"/>
                  </a:lnTo>
                  <a:lnTo>
                    <a:pt x="171919" y="429474"/>
                  </a:lnTo>
                  <a:lnTo>
                    <a:pt x="86413" y="429474"/>
                  </a:lnTo>
                  <a:close/>
                  <a:moveTo>
                    <a:pt x="204177" y="357041"/>
                  </a:moveTo>
                  <a:lnTo>
                    <a:pt x="204177" y="569815"/>
                  </a:lnTo>
                  <a:lnTo>
                    <a:pt x="333300" y="569815"/>
                  </a:lnTo>
                  <a:lnTo>
                    <a:pt x="333300" y="382026"/>
                  </a:lnTo>
                  <a:close/>
                  <a:moveTo>
                    <a:pt x="183194" y="357041"/>
                  </a:moveTo>
                  <a:lnTo>
                    <a:pt x="75053" y="382026"/>
                  </a:lnTo>
                  <a:lnTo>
                    <a:pt x="75053" y="569815"/>
                  </a:lnTo>
                  <a:lnTo>
                    <a:pt x="183194" y="569815"/>
                  </a:lnTo>
                  <a:close/>
                  <a:moveTo>
                    <a:pt x="247709" y="311838"/>
                  </a:moveTo>
                  <a:lnTo>
                    <a:pt x="322851" y="311838"/>
                  </a:lnTo>
                  <a:lnTo>
                    <a:pt x="322851" y="332826"/>
                  </a:lnTo>
                  <a:lnTo>
                    <a:pt x="247709" y="332826"/>
                  </a:lnTo>
                  <a:close/>
                  <a:moveTo>
                    <a:pt x="247709" y="257944"/>
                  </a:moveTo>
                  <a:lnTo>
                    <a:pt x="322851" y="257944"/>
                  </a:lnTo>
                  <a:lnTo>
                    <a:pt x="322851" y="279580"/>
                  </a:lnTo>
                  <a:lnTo>
                    <a:pt x="247709" y="279580"/>
                  </a:lnTo>
                  <a:close/>
                  <a:moveTo>
                    <a:pt x="247709" y="203919"/>
                  </a:moveTo>
                  <a:lnTo>
                    <a:pt x="322851" y="203919"/>
                  </a:lnTo>
                  <a:lnTo>
                    <a:pt x="322851" y="225684"/>
                  </a:lnTo>
                  <a:lnTo>
                    <a:pt x="247709" y="225684"/>
                  </a:lnTo>
                  <a:close/>
                  <a:moveTo>
                    <a:pt x="247709" y="150672"/>
                  </a:moveTo>
                  <a:lnTo>
                    <a:pt x="322851" y="150672"/>
                  </a:lnTo>
                  <a:lnTo>
                    <a:pt x="322851" y="171660"/>
                  </a:lnTo>
                  <a:lnTo>
                    <a:pt x="247709" y="171660"/>
                  </a:lnTo>
                  <a:close/>
                  <a:moveTo>
                    <a:pt x="355090" y="102357"/>
                  </a:moveTo>
                  <a:lnTo>
                    <a:pt x="355090" y="373160"/>
                  </a:lnTo>
                  <a:lnTo>
                    <a:pt x="355090" y="376384"/>
                  </a:lnTo>
                  <a:lnTo>
                    <a:pt x="355090" y="569815"/>
                  </a:lnTo>
                  <a:lnTo>
                    <a:pt x="484213" y="569815"/>
                  </a:lnTo>
                  <a:lnTo>
                    <a:pt x="484213" y="154744"/>
                  </a:lnTo>
                  <a:close/>
                  <a:moveTo>
                    <a:pt x="333300" y="99939"/>
                  </a:moveTo>
                  <a:lnTo>
                    <a:pt x="236458" y="125730"/>
                  </a:lnTo>
                  <a:lnTo>
                    <a:pt x="236458" y="341728"/>
                  </a:lnTo>
                  <a:lnTo>
                    <a:pt x="333300" y="360265"/>
                  </a:lnTo>
                  <a:close/>
                  <a:moveTo>
                    <a:pt x="397862" y="21761"/>
                  </a:moveTo>
                  <a:cubicBezTo>
                    <a:pt x="392213" y="21761"/>
                    <a:pt x="387371" y="26596"/>
                    <a:pt x="387371" y="32238"/>
                  </a:cubicBezTo>
                  <a:cubicBezTo>
                    <a:pt x="387371" y="37880"/>
                    <a:pt x="392213" y="42716"/>
                    <a:pt x="397862" y="42716"/>
                  </a:cubicBezTo>
                  <a:cubicBezTo>
                    <a:pt x="404318" y="42716"/>
                    <a:pt x="409160" y="37880"/>
                    <a:pt x="409160" y="32238"/>
                  </a:cubicBezTo>
                  <a:cubicBezTo>
                    <a:pt x="409160" y="26596"/>
                    <a:pt x="404318" y="21761"/>
                    <a:pt x="397862" y="21761"/>
                  </a:cubicBezTo>
                  <a:close/>
                  <a:moveTo>
                    <a:pt x="397862" y="0"/>
                  </a:moveTo>
                  <a:cubicBezTo>
                    <a:pt x="415616" y="0"/>
                    <a:pt x="430143" y="14507"/>
                    <a:pt x="430143" y="32238"/>
                  </a:cubicBezTo>
                  <a:cubicBezTo>
                    <a:pt x="430143" y="45940"/>
                    <a:pt x="421266" y="58029"/>
                    <a:pt x="409160" y="62865"/>
                  </a:cubicBezTo>
                  <a:lnTo>
                    <a:pt x="409160" y="100745"/>
                  </a:lnTo>
                  <a:lnTo>
                    <a:pt x="498740" y="137819"/>
                  </a:lnTo>
                  <a:cubicBezTo>
                    <a:pt x="502775" y="139431"/>
                    <a:pt x="506003" y="143461"/>
                    <a:pt x="506003" y="147491"/>
                  </a:cubicBezTo>
                  <a:lnTo>
                    <a:pt x="506003" y="569815"/>
                  </a:lnTo>
                  <a:lnTo>
                    <a:pt x="591547" y="569815"/>
                  </a:lnTo>
                  <a:lnTo>
                    <a:pt x="591547" y="590770"/>
                  </a:lnTo>
                  <a:lnTo>
                    <a:pt x="494705" y="590770"/>
                  </a:lnTo>
                  <a:lnTo>
                    <a:pt x="344598" y="590770"/>
                  </a:lnTo>
                  <a:lnTo>
                    <a:pt x="193685" y="590770"/>
                  </a:lnTo>
                  <a:lnTo>
                    <a:pt x="64562" y="590770"/>
                  </a:lnTo>
                  <a:lnTo>
                    <a:pt x="0" y="590770"/>
                  </a:lnTo>
                  <a:lnTo>
                    <a:pt x="0" y="569815"/>
                  </a:lnTo>
                  <a:lnTo>
                    <a:pt x="54070" y="569815"/>
                  </a:lnTo>
                  <a:lnTo>
                    <a:pt x="54070" y="373160"/>
                  </a:lnTo>
                  <a:cubicBezTo>
                    <a:pt x="54070" y="368324"/>
                    <a:pt x="57298" y="364294"/>
                    <a:pt x="62141" y="362683"/>
                  </a:cubicBezTo>
                  <a:lnTo>
                    <a:pt x="191264" y="333668"/>
                  </a:lnTo>
                  <a:cubicBezTo>
                    <a:pt x="192878" y="332862"/>
                    <a:pt x="194492" y="332862"/>
                    <a:pt x="195299" y="333668"/>
                  </a:cubicBezTo>
                  <a:cubicBezTo>
                    <a:pt x="196106" y="333668"/>
                    <a:pt x="196106" y="333668"/>
                    <a:pt x="196106" y="333668"/>
                  </a:cubicBezTo>
                  <a:lnTo>
                    <a:pt x="215475" y="336892"/>
                  </a:lnTo>
                  <a:lnTo>
                    <a:pt x="215475" y="116864"/>
                  </a:lnTo>
                  <a:cubicBezTo>
                    <a:pt x="215475" y="112028"/>
                    <a:pt x="218703" y="107999"/>
                    <a:pt x="223545" y="106387"/>
                  </a:cubicBezTo>
                  <a:lnTo>
                    <a:pt x="341370" y="75760"/>
                  </a:lnTo>
                  <a:cubicBezTo>
                    <a:pt x="342177" y="75760"/>
                    <a:pt x="342177" y="75760"/>
                    <a:pt x="342984" y="75760"/>
                  </a:cubicBezTo>
                  <a:cubicBezTo>
                    <a:pt x="343791" y="75760"/>
                    <a:pt x="344598" y="74954"/>
                    <a:pt x="345405" y="75760"/>
                  </a:cubicBezTo>
                  <a:cubicBezTo>
                    <a:pt x="346213" y="75760"/>
                    <a:pt x="347020" y="75760"/>
                    <a:pt x="347020" y="75760"/>
                  </a:cubicBezTo>
                  <a:cubicBezTo>
                    <a:pt x="347827" y="75760"/>
                    <a:pt x="347827" y="75760"/>
                    <a:pt x="348634" y="75760"/>
                  </a:cubicBezTo>
                  <a:lnTo>
                    <a:pt x="387371" y="91879"/>
                  </a:lnTo>
                  <a:lnTo>
                    <a:pt x="387371" y="62865"/>
                  </a:lnTo>
                  <a:cubicBezTo>
                    <a:pt x="375265" y="58029"/>
                    <a:pt x="365581" y="45940"/>
                    <a:pt x="365581" y="32238"/>
                  </a:cubicBezTo>
                  <a:cubicBezTo>
                    <a:pt x="365581" y="14507"/>
                    <a:pt x="380107" y="0"/>
                    <a:pt x="397862" y="0"/>
                  </a:cubicBezTo>
                  <a:close/>
                </a:path>
              </a:pathLst>
            </a:custGeom>
            <a:solidFill>
              <a:schemeClr val="bg1"/>
            </a:solidFill>
            <a:ln>
              <a:noFill/>
            </a:ln>
          </p:spPr>
          <p:txBody>
            <a:bodyPr wrap="square" lIns="91440" tIns="45720" rIns="91440" bIns="45720" anchor="ctr">
              <a:normAutofit/>
            </a:bodyPr>
            <a:lstStyle/>
            <a:p>
              <a:pPr algn="ctr"/>
            </a:p>
          </p:txBody>
        </p:sp>
      </p:grpSp>
      <p:grpSp>
        <p:nvGrpSpPr>
          <p:cNvPr id="67" name="îṥļïḓe"/>
          <p:cNvGrpSpPr/>
          <p:nvPr/>
        </p:nvGrpSpPr>
        <p:grpSpPr>
          <a:xfrm>
            <a:off x="9778365" y="2482850"/>
            <a:ext cx="791845" cy="791845"/>
            <a:chOff x="2406923" y="2845390"/>
            <a:chExt cx="571222" cy="571221"/>
          </a:xfrm>
        </p:grpSpPr>
        <p:sp>
          <p:nvSpPr>
            <p:cNvPr id="68" name="îšḻïḍê"/>
            <p:cNvSpPr/>
            <p:nvPr/>
          </p:nvSpPr>
          <p:spPr>
            <a:xfrm>
              <a:off x="2406923" y="2845390"/>
              <a:ext cx="571222" cy="571221"/>
            </a:xfrm>
            <a:prstGeom prst="ellipse">
              <a:avLst/>
            </a:prstGeom>
            <a:solidFill>
              <a:srgbClr val="425B97"/>
            </a:solidFill>
            <a:ln w="12700">
              <a:noFill/>
            </a:ln>
          </p:spPr>
          <p:style>
            <a:lnRef idx="2">
              <a:schemeClr val="dk1"/>
            </a:lnRef>
            <a:fillRef idx="1">
              <a:schemeClr val="lt1"/>
            </a:fillRef>
            <a:effectRef idx="0">
              <a:schemeClr val="dk1"/>
            </a:effectRef>
            <a:fontRef idx="minor">
              <a:schemeClr val="dk1"/>
            </a:fontRef>
          </p:style>
          <p:txBody>
            <a:bodyPr wrap="square" lIns="91440" tIns="45720" rIns="91440" bIns="45720" anchor="ctr">
              <a:normAutofit/>
            </a:bodyPr>
            <a:lstStyle/>
            <a:p>
              <a:pPr algn="ctr"/>
            </a:p>
          </p:txBody>
        </p:sp>
        <p:sp>
          <p:nvSpPr>
            <p:cNvPr id="69" name="íSḻïḓé"/>
            <p:cNvSpPr/>
            <p:nvPr/>
          </p:nvSpPr>
          <p:spPr bwMode="auto">
            <a:xfrm>
              <a:off x="2540113" y="2998523"/>
              <a:ext cx="304843" cy="264949"/>
            </a:xfrm>
            <a:custGeom>
              <a:avLst/>
              <a:gdLst>
                <a:gd name="connsiteX0" fmla="*/ 427885 w 601094"/>
                <a:gd name="connsiteY0" fmla="*/ 274980 h 522431"/>
                <a:gd name="connsiteX1" fmla="*/ 432269 w 601094"/>
                <a:gd name="connsiteY1" fmla="*/ 321660 h 522431"/>
                <a:gd name="connsiteX2" fmla="*/ 431295 w 601094"/>
                <a:gd name="connsiteY2" fmla="*/ 429121 h 522431"/>
                <a:gd name="connsiteX3" fmla="*/ 453455 w 601094"/>
                <a:gd name="connsiteY3" fmla="*/ 417208 h 522431"/>
                <a:gd name="connsiteX4" fmla="*/ 448585 w 601094"/>
                <a:gd name="connsiteY4" fmla="*/ 349619 h 522431"/>
                <a:gd name="connsiteX5" fmla="*/ 448585 w 601094"/>
                <a:gd name="connsiteY5" fmla="*/ 301238 h 522431"/>
                <a:gd name="connsiteX6" fmla="*/ 427885 w 601094"/>
                <a:gd name="connsiteY6" fmla="*/ 274980 h 522431"/>
                <a:gd name="connsiteX7" fmla="*/ 352921 w 601094"/>
                <a:gd name="connsiteY7" fmla="*/ 272822 h 522431"/>
                <a:gd name="connsiteX8" fmla="*/ 354868 w 601094"/>
                <a:gd name="connsiteY8" fmla="*/ 371774 h 522431"/>
                <a:gd name="connsiteX9" fmla="*/ 351947 w 601094"/>
                <a:gd name="connsiteY9" fmla="*/ 423317 h 522431"/>
                <a:gd name="connsiteX10" fmla="*/ 378481 w 601094"/>
                <a:gd name="connsiteY10" fmla="*/ 441065 h 522431"/>
                <a:gd name="connsiteX11" fmla="*/ 386514 w 601094"/>
                <a:gd name="connsiteY11" fmla="*/ 411647 h 522431"/>
                <a:gd name="connsiteX12" fmla="*/ 385297 w 601094"/>
                <a:gd name="connsiteY12" fmla="*/ 362535 h 522431"/>
                <a:gd name="connsiteX13" fmla="*/ 388461 w 601094"/>
                <a:gd name="connsiteY13" fmla="*/ 301511 h 522431"/>
                <a:gd name="connsiteX14" fmla="*/ 356816 w 601094"/>
                <a:gd name="connsiteY14" fmla="*/ 273795 h 522431"/>
                <a:gd name="connsiteX15" fmla="*/ 352921 w 601094"/>
                <a:gd name="connsiteY15" fmla="*/ 272822 h 522431"/>
                <a:gd name="connsiteX16" fmla="*/ 276425 w 601094"/>
                <a:gd name="connsiteY16" fmla="*/ 271096 h 522431"/>
                <a:gd name="connsiteX17" fmla="*/ 279350 w 601094"/>
                <a:gd name="connsiteY17" fmla="*/ 382676 h 522431"/>
                <a:gd name="connsiteX18" fmla="*/ 278131 w 601094"/>
                <a:gd name="connsiteY18" fmla="*/ 427892 h 522431"/>
                <a:gd name="connsiteX19" fmla="*/ 302017 w 601094"/>
                <a:gd name="connsiteY19" fmla="*/ 447096 h 522431"/>
                <a:gd name="connsiteX20" fmla="*/ 308841 w 601094"/>
                <a:gd name="connsiteY20" fmla="*/ 393859 h 522431"/>
                <a:gd name="connsiteX21" fmla="*/ 309816 w 601094"/>
                <a:gd name="connsiteY21" fmla="*/ 321660 h 522431"/>
                <a:gd name="connsiteX22" fmla="*/ 313472 w 601094"/>
                <a:gd name="connsiteY22" fmla="*/ 278875 h 522431"/>
                <a:gd name="connsiteX23" fmla="*/ 281787 w 601094"/>
                <a:gd name="connsiteY23" fmla="*/ 273041 h 522431"/>
                <a:gd name="connsiteX24" fmla="*/ 276425 w 601094"/>
                <a:gd name="connsiteY24" fmla="*/ 271096 h 522431"/>
                <a:gd name="connsiteX25" fmla="*/ 207982 w 601094"/>
                <a:gd name="connsiteY25" fmla="*/ 270139 h 522431"/>
                <a:gd name="connsiteX26" fmla="*/ 212122 w 601094"/>
                <a:gd name="connsiteY26" fmla="*/ 371024 h 522431"/>
                <a:gd name="connsiteX27" fmla="*/ 213826 w 601094"/>
                <a:gd name="connsiteY27" fmla="*/ 428880 h 522431"/>
                <a:gd name="connsiteX28" fmla="*/ 219427 w 601094"/>
                <a:gd name="connsiteY28" fmla="*/ 447842 h 522431"/>
                <a:gd name="connsiteX29" fmla="*/ 237689 w 601094"/>
                <a:gd name="connsiteY29" fmla="*/ 443709 h 522431"/>
                <a:gd name="connsiteX30" fmla="*/ 236472 w 601094"/>
                <a:gd name="connsiteY30" fmla="*/ 345013 h 522431"/>
                <a:gd name="connsiteX31" fmla="*/ 237446 w 601094"/>
                <a:gd name="connsiteY31" fmla="*/ 302228 h 522431"/>
                <a:gd name="connsiteX32" fmla="*/ 213339 w 601094"/>
                <a:gd name="connsiteY32" fmla="*/ 272570 h 522431"/>
                <a:gd name="connsiteX33" fmla="*/ 207982 w 601094"/>
                <a:gd name="connsiteY33" fmla="*/ 270139 h 522431"/>
                <a:gd name="connsiteX34" fmla="*/ 167332 w 601094"/>
                <a:gd name="connsiteY34" fmla="*/ 268198 h 522431"/>
                <a:gd name="connsiteX35" fmla="*/ 141519 w 601094"/>
                <a:gd name="connsiteY35" fmla="*/ 270872 h 522431"/>
                <a:gd name="connsiteX36" fmla="*/ 136893 w 601094"/>
                <a:gd name="connsiteY36" fmla="*/ 269657 h 522431"/>
                <a:gd name="connsiteX37" fmla="*/ 141032 w 601094"/>
                <a:gd name="connsiteY37" fmla="*/ 391464 h 522431"/>
                <a:gd name="connsiteX38" fmla="*/ 138354 w 601094"/>
                <a:gd name="connsiteY38" fmla="*/ 445924 h 522431"/>
                <a:gd name="connsiteX39" fmla="*/ 167332 w 601094"/>
                <a:gd name="connsiteY39" fmla="*/ 431823 h 522431"/>
                <a:gd name="connsiteX40" fmla="*/ 168793 w 601094"/>
                <a:gd name="connsiteY40" fmla="*/ 322172 h 522431"/>
                <a:gd name="connsiteX41" fmla="*/ 167332 w 601094"/>
                <a:gd name="connsiteY41" fmla="*/ 268198 h 522431"/>
                <a:gd name="connsiteX42" fmla="*/ 424963 w 601094"/>
                <a:gd name="connsiteY42" fmla="*/ 258205 h 522431"/>
                <a:gd name="connsiteX43" fmla="*/ 470015 w 601094"/>
                <a:gd name="connsiteY43" fmla="*/ 309504 h 522431"/>
                <a:gd name="connsiteX44" fmla="*/ 468797 w 601094"/>
                <a:gd name="connsiteY44" fmla="*/ 403836 h 522431"/>
                <a:gd name="connsiteX45" fmla="*/ 467336 w 601094"/>
                <a:gd name="connsiteY45" fmla="*/ 447112 h 522431"/>
                <a:gd name="connsiteX46" fmla="*/ 417658 w 601094"/>
                <a:gd name="connsiteY46" fmla="*/ 434469 h 522431"/>
                <a:gd name="connsiteX47" fmla="*/ 418632 w 601094"/>
                <a:gd name="connsiteY47" fmla="*/ 335761 h 522431"/>
                <a:gd name="connsiteX48" fmla="*/ 415222 w 601094"/>
                <a:gd name="connsiteY48" fmla="*/ 267687 h 522431"/>
                <a:gd name="connsiteX49" fmla="*/ 419362 w 601094"/>
                <a:gd name="connsiteY49" fmla="*/ 262824 h 522431"/>
                <a:gd name="connsiteX50" fmla="*/ 424963 w 601094"/>
                <a:gd name="connsiteY50" fmla="*/ 258205 h 522431"/>
                <a:gd name="connsiteX51" fmla="*/ 356816 w 601094"/>
                <a:gd name="connsiteY51" fmla="*/ 257749 h 522431"/>
                <a:gd name="connsiteX52" fmla="*/ 392356 w 601094"/>
                <a:gd name="connsiteY52" fmla="*/ 258478 h 522431"/>
                <a:gd name="connsiteX53" fmla="*/ 398685 w 601094"/>
                <a:gd name="connsiteY53" fmla="*/ 263340 h 522431"/>
                <a:gd name="connsiteX54" fmla="*/ 400876 w 601094"/>
                <a:gd name="connsiteY54" fmla="*/ 423803 h 522431"/>
                <a:gd name="connsiteX55" fmla="*/ 366066 w 601094"/>
                <a:gd name="connsiteY55" fmla="*/ 455652 h 522431"/>
                <a:gd name="connsiteX56" fmla="*/ 340019 w 601094"/>
                <a:gd name="connsiteY56" fmla="*/ 412133 h 522431"/>
                <a:gd name="connsiteX57" fmla="*/ 344401 w 601094"/>
                <a:gd name="connsiteY57" fmla="*/ 260909 h 522431"/>
                <a:gd name="connsiteX58" fmla="*/ 352434 w 601094"/>
                <a:gd name="connsiteY58" fmla="*/ 258964 h 522431"/>
                <a:gd name="connsiteX59" fmla="*/ 356816 w 601094"/>
                <a:gd name="connsiteY59" fmla="*/ 257749 h 522431"/>
                <a:gd name="connsiteX60" fmla="*/ 213339 w 601094"/>
                <a:gd name="connsiteY60" fmla="*/ 256040 h 522431"/>
                <a:gd name="connsiteX61" fmla="*/ 252787 w 601094"/>
                <a:gd name="connsiteY61" fmla="*/ 302228 h 522431"/>
                <a:gd name="connsiteX62" fmla="*/ 250595 w 601094"/>
                <a:gd name="connsiteY62" fmla="*/ 454405 h 522431"/>
                <a:gd name="connsiteX63" fmla="*/ 243290 w 601094"/>
                <a:gd name="connsiteY63" fmla="*/ 461455 h 522431"/>
                <a:gd name="connsiteX64" fmla="*/ 207738 w 601094"/>
                <a:gd name="connsiteY64" fmla="*/ 461455 h 522431"/>
                <a:gd name="connsiteX65" fmla="*/ 201164 w 601094"/>
                <a:gd name="connsiteY65" fmla="*/ 454891 h 522431"/>
                <a:gd name="connsiteX66" fmla="*/ 199459 w 601094"/>
                <a:gd name="connsiteY66" fmla="*/ 342825 h 522431"/>
                <a:gd name="connsiteX67" fmla="*/ 198972 w 601094"/>
                <a:gd name="connsiteY67" fmla="*/ 265277 h 522431"/>
                <a:gd name="connsiteX68" fmla="*/ 205790 w 601094"/>
                <a:gd name="connsiteY68" fmla="*/ 262360 h 522431"/>
                <a:gd name="connsiteX69" fmla="*/ 213339 w 601094"/>
                <a:gd name="connsiteY69" fmla="*/ 256040 h 522431"/>
                <a:gd name="connsiteX70" fmla="*/ 281787 w 601094"/>
                <a:gd name="connsiteY70" fmla="*/ 255781 h 522431"/>
                <a:gd name="connsiteX71" fmla="*/ 327608 w 601094"/>
                <a:gd name="connsiteY71" fmla="*/ 286897 h 522431"/>
                <a:gd name="connsiteX72" fmla="*/ 323708 w 601094"/>
                <a:gd name="connsiteY72" fmla="*/ 451472 h 522431"/>
                <a:gd name="connsiteX73" fmla="*/ 316884 w 601094"/>
                <a:gd name="connsiteY73" fmla="*/ 458279 h 522431"/>
                <a:gd name="connsiteX74" fmla="*/ 262533 w 601094"/>
                <a:gd name="connsiteY74" fmla="*/ 435914 h 522431"/>
                <a:gd name="connsiteX75" fmla="*/ 267895 w 601094"/>
                <a:gd name="connsiteY75" fmla="*/ 264289 h 522431"/>
                <a:gd name="connsiteX76" fmla="*/ 273744 w 601094"/>
                <a:gd name="connsiteY76" fmla="*/ 262831 h 522431"/>
                <a:gd name="connsiteX77" fmla="*/ 281787 w 601094"/>
                <a:gd name="connsiteY77" fmla="*/ 255781 h 522431"/>
                <a:gd name="connsiteX78" fmla="*/ 163192 w 601094"/>
                <a:gd name="connsiteY78" fmla="*/ 253367 h 522431"/>
                <a:gd name="connsiteX79" fmla="*/ 179751 w 601094"/>
                <a:gd name="connsiteY79" fmla="*/ 264794 h 522431"/>
                <a:gd name="connsiteX80" fmla="*/ 176829 w 601094"/>
                <a:gd name="connsiteY80" fmla="*/ 354508 h 522431"/>
                <a:gd name="connsiteX81" fmla="*/ 177073 w 601094"/>
                <a:gd name="connsiteY81" fmla="*/ 422341 h 522431"/>
                <a:gd name="connsiteX82" fmla="*/ 176099 w 601094"/>
                <a:gd name="connsiteY82" fmla="*/ 457108 h 522431"/>
                <a:gd name="connsiteX83" fmla="*/ 132996 w 601094"/>
                <a:gd name="connsiteY83" fmla="*/ 460755 h 522431"/>
                <a:gd name="connsiteX84" fmla="*/ 130074 w 601094"/>
                <a:gd name="connsiteY84" fmla="*/ 457838 h 522431"/>
                <a:gd name="connsiteX85" fmla="*/ 132266 w 601094"/>
                <a:gd name="connsiteY85" fmla="*/ 255312 h 522431"/>
                <a:gd name="connsiteX86" fmla="*/ 136406 w 601094"/>
                <a:gd name="connsiteY86" fmla="*/ 255798 h 522431"/>
                <a:gd name="connsiteX87" fmla="*/ 141519 w 601094"/>
                <a:gd name="connsiteY87" fmla="*/ 253610 h 522431"/>
                <a:gd name="connsiteX88" fmla="*/ 163192 w 601094"/>
                <a:gd name="connsiteY88" fmla="*/ 253367 h 522431"/>
                <a:gd name="connsiteX89" fmla="*/ 15157 w 601094"/>
                <a:gd name="connsiteY89" fmla="*/ 218612 h 522431"/>
                <a:gd name="connsiteX90" fmla="*/ 20027 w 601094"/>
                <a:gd name="connsiteY90" fmla="*/ 391686 h 522431"/>
                <a:gd name="connsiteX91" fmla="*/ 17592 w 601094"/>
                <a:gd name="connsiteY91" fmla="*/ 493293 h 522431"/>
                <a:gd name="connsiteX92" fmla="*/ 79445 w 601094"/>
                <a:gd name="connsiteY92" fmla="*/ 475791 h 522431"/>
                <a:gd name="connsiteX93" fmla="*/ 83585 w 601094"/>
                <a:gd name="connsiteY93" fmla="*/ 475548 h 522431"/>
                <a:gd name="connsiteX94" fmla="*/ 373855 w 601094"/>
                <a:gd name="connsiteY94" fmla="*/ 479438 h 522431"/>
                <a:gd name="connsiteX95" fmla="*/ 582061 w 601094"/>
                <a:gd name="connsiteY95" fmla="*/ 507149 h 522431"/>
                <a:gd name="connsiteX96" fmla="*/ 588879 w 601094"/>
                <a:gd name="connsiteY96" fmla="*/ 508607 h 522431"/>
                <a:gd name="connsiteX97" fmla="*/ 582791 w 601094"/>
                <a:gd name="connsiteY97" fmla="*/ 365433 h 522431"/>
                <a:gd name="connsiteX98" fmla="*/ 581817 w 601094"/>
                <a:gd name="connsiteY98" fmla="*/ 243893 h 522431"/>
                <a:gd name="connsiteX99" fmla="*/ 479541 w 601094"/>
                <a:gd name="connsiteY99" fmla="*/ 244622 h 522431"/>
                <a:gd name="connsiteX100" fmla="*/ 471505 w 601094"/>
                <a:gd name="connsiteY100" fmla="*/ 233683 h 522431"/>
                <a:gd name="connsiteX101" fmla="*/ 471992 w 601094"/>
                <a:gd name="connsiteY101" fmla="*/ 232711 h 522431"/>
                <a:gd name="connsiteX102" fmla="*/ 265734 w 601094"/>
                <a:gd name="connsiteY102" fmla="*/ 227849 h 522431"/>
                <a:gd name="connsiteX103" fmla="*/ 119138 w 601094"/>
                <a:gd name="connsiteY103" fmla="*/ 222988 h 522431"/>
                <a:gd name="connsiteX104" fmla="*/ 126200 w 601094"/>
                <a:gd name="connsiteY104" fmla="*/ 240003 h 522431"/>
                <a:gd name="connsiteX105" fmla="*/ 126687 w 601094"/>
                <a:gd name="connsiteY105" fmla="*/ 242920 h 522431"/>
                <a:gd name="connsiteX106" fmla="*/ 126200 w 601094"/>
                <a:gd name="connsiteY106" fmla="*/ 248268 h 522431"/>
                <a:gd name="connsiteX107" fmla="*/ 69461 w 601094"/>
                <a:gd name="connsiteY107" fmla="*/ 258721 h 522431"/>
                <a:gd name="connsiteX108" fmla="*/ 15157 w 601094"/>
                <a:gd name="connsiteY108" fmla="*/ 218612 h 522431"/>
                <a:gd name="connsiteX109" fmla="*/ 300922 w 601094"/>
                <a:gd name="connsiteY109" fmla="*/ 127898 h 522431"/>
                <a:gd name="connsiteX110" fmla="*/ 259890 w 601094"/>
                <a:gd name="connsiteY110" fmla="*/ 137666 h 522431"/>
                <a:gd name="connsiteX111" fmla="*/ 169546 w 601094"/>
                <a:gd name="connsiteY111" fmla="*/ 180449 h 522431"/>
                <a:gd name="connsiteX112" fmla="*/ 119138 w 601094"/>
                <a:gd name="connsiteY112" fmla="*/ 208160 h 522431"/>
                <a:gd name="connsiteX113" fmla="*/ 288868 w 601094"/>
                <a:gd name="connsiteY113" fmla="*/ 212292 h 522431"/>
                <a:gd name="connsiteX114" fmla="*/ 479541 w 601094"/>
                <a:gd name="connsiteY114" fmla="*/ 214966 h 522431"/>
                <a:gd name="connsiteX115" fmla="*/ 420367 w 601094"/>
                <a:gd name="connsiteY115" fmla="*/ 166593 h 522431"/>
                <a:gd name="connsiteX116" fmla="*/ 300922 w 601094"/>
                <a:gd name="connsiteY116" fmla="*/ 127898 h 522431"/>
                <a:gd name="connsiteX117" fmla="*/ 304940 w 601094"/>
                <a:gd name="connsiteY117" fmla="*/ 19043 h 522431"/>
                <a:gd name="connsiteX118" fmla="*/ 305671 w 601094"/>
                <a:gd name="connsiteY118" fmla="*/ 25606 h 522431"/>
                <a:gd name="connsiteX119" fmla="*/ 320282 w 601094"/>
                <a:gd name="connsiteY119" fmla="*/ 28766 h 522431"/>
                <a:gd name="connsiteX120" fmla="*/ 311271 w 601094"/>
                <a:gd name="connsiteY120" fmla="*/ 22932 h 522431"/>
                <a:gd name="connsiteX121" fmla="*/ 304940 w 601094"/>
                <a:gd name="connsiteY121" fmla="*/ 19043 h 522431"/>
                <a:gd name="connsiteX122" fmla="*/ 296417 w 601094"/>
                <a:gd name="connsiteY122" fmla="*/ 113 h 522431"/>
                <a:gd name="connsiteX123" fmla="*/ 302992 w 601094"/>
                <a:gd name="connsiteY123" fmla="*/ 4458 h 522431"/>
                <a:gd name="connsiteX124" fmla="*/ 302992 w 601094"/>
                <a:gd name="connsiteY124" fmla="*/ 4701 h 522431"/>
                <a:gd name="connsiteX125" fmla="*/ 323691 w 601094"/>
                <a:gd name="connsiteY125" fmla="*/ 12723 h 522431"/>
                <a:gd name="connsiteX126" fmla="*/ 355835 w 601094"/>
                <a:gd name="connsiteY126" fmla="*/ 31197 h 522431"/>
                <a:gd name="connsiteX127" fmla="*/ 351451 w 601094"/>
                <a:gd name="connsiteY127" fmla="*/ 47727 h 522431"/>
                <a:gd name="connsiteX128" fmla="*/ 306888 w 601094"/>
                <a:gd name="connsiteY128" fmla="*/ 47970 h 522431"/>
                <a:gd name="connsiteX129" fmla="*/ 302018 w 601094"/>
                <a:gd name="connsiteY129" fmla="*/ 104851 h 522431"/>
                <a:gd name="connsiteX130" fmla="*/ 388222 w 601094"/>
                <a:gd name="connsiteY130" fmla="*/ 131832 h 522431"/>
                <a:gd name="connsiteX131" fmla="*/ 491960 w 601094"/>
                <a:gd name="connsiteY131" fmla="*/ 235385 h 522431"/>
                <a:gd name="connsiteX132" fmla="*/ 583035 w 601094"/>
                <a:gd name="connsiteY132" fmla="*/ 217640 h 522431"/>
                <a:gd name="connsiteX133" fmla="*/ 596185 w 601094"/>
                <a:gd name="connsiteY133" fmla="*/ 224203 h 522431"/>
                <a:gd name="connsiteX134" fmla="*/ 598376 w 601094"/>
                <a:gd name="connsiteY134" fmla="*/ 229551 h 522431"/>
                <a:gd name="connsiteX135" fmla="*/ 599107 w 601094"/>
                <a:gd name="connsiteY135" fmla="*/ 403840 h 522431"/>
                <a:gd name="connsiteX136" fmla="*/ 591558 w 601094"/>
                <a:gd name="connsiteY136" fmla="*/ 516629 h 522431"/>
                <a:gd name="connsiteX137" fmla="*/ 585470 w 601094"/>
                <a:gd name="connsiteY137" fmla="*/ 519546 h 522431"/>
                <a:gd name="connsiteX138" fmla="*/ 577677 w 601094"/>
                <a:gd name="connsiteY138" fmla="*/ 522220 h 522431"/>
                <a:gd name="connsiteX139" fmla="*/ 449101 w 601094"/>
                <a:gd name="connsiteY139" fmla="*/ 489890 h 522431"/>
                <a:gd name="connsiteX140" fmla="*/ 323934 w 601094"/>
                <a:gd name="connsiteY140" fmla="*/ 501558 h 522431"/>
                <a:gd name="connsiteX141" fmla="*/ 89429 w 601094"/>
                <a:gd name="connsiteY141" fmla="*/ 487459 h 522431"/>
                <a:gd name="connsiteX142" fmla="*/ 84072 w 601094"/>
                <a:gd name="connsiteY142" fmla="*/ 492564 h 522431"/>
                <a:gd name="connsiteX143" fmla="*/ 12966 w 601094"/>
                <a:gd name="connsiteY143" fmla="*/ 518817 h 522431"/>
                <a:gd name="connsiteX144" fmla="*/ 4686 w 601094"/>
                <a:gd name="connsiteY144" fmla="*/ 512497 h 522431"/>
                <a:gd name="connsiteX145" fmla="*/ 7121 w 601094"/>
                <a:gd name="connsiteY145" fmla="*/ 310497 h 522431"/>
                <a:gd name="connsiteX146" fmla="*/ 6878 w 601094"/>
                <a:gd name="connsiteY146" fmla="*/ 210834 h 522431"/>
                <a:gd name="connsiteX147" fmla="*/ 15888 w 601094"/>
                <a:gd name="connsiteY147" fmla="*/ 212535 h 522431"/>
                <a:gd name="connsiteX148" fmla="*/ 66782 w 601094"/>
                <a:gd name="connsiteY148" fmla="*/ 247296 h 522431"/>
                <a:gd name="connsiteX149" fmla="*/ 115485 w 601094"/>
                <a:gd name="connsiteY149" fmla="*/ 242434 h 522431"/>
                <a:gd name="connsiteX150" fmla="*/ 85046 w 601094"/>
                <a:gd name="connsiteY150" fmla="*/ 211806 h 522431"/>
                <a:gd name="connsiteX151" fmla="*/ 88212 w 601094"/>
                <a:gd name="connsiteY151" fmla="*/ 200138 h 522431"/>
                <a:gd name="connsiteX152" fmla="*/ 274014 w 601094"/>
                <a:gd name="connsiteY152" fmla="*/ 111171 h 522431"/>
                <a:gd name="connsiteX153" fmla="*/ 292521 w 601094"/>
                <a:gd name="connsiteY153" fmla="*/ 105580 h 522431"/>
                <a:gd name="connsiteX154" fmla="*/ 290329 w 601094"/>
                <a:gd name="connsiteY154" fmla="*/ 40434 h 522431"/>
                <a:gd name="connsiteX155" fmla="*/ 290086 w 601094"/>
                <a:gd name="connsiteY155" fmla="*/ 29009 h 522431"/>
                <a:gd name="connsiteX156" fmla="*/ 290573 w 601094"/>
                <a:gd name="connsiteY156" fmla="*/ 6160 h 522431"/>
                <a:gd name="connsiteX157" fmla="*/ 296417 w 601094"/>
                <a:gd name="connsiteY157" fmla="*/ 113 h 52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601094" h="522431">
                  <a:moveTo>
                    <a:pt x="427885" y="274980"/>
                  </a:moveTo>
                  <a:cubicBezTo>
                    <a:pt x="432025" y="289568"/>
                    <a:pt x="431782" y="309261"/>
                    <a:pt x="432269" y="321660"/>
                  </a:cubicBezTo>
                  <a:cubicBezTo>
                    <a:pt x="433730" y="357156"/>
                    <a:pt x="437139" y="394111"/>
                    <a:pt x="431295" y="429121"/>
                  </a:cubicBezTo>
                  <a:cubicBezTo>
                    <a:pt x="427885" y="449300"/>
                    <a:pt x="455403" y="436171"/>
                    <a:pt x="453455" y="417208"/>
                  </a:cubicBezTo>
                  <a:cubicBezTo>
                    <a:pt x="451020" y="394840"/>
                    <a:pt x="449802" y="372230"/>
                    <a:pt x="448585" y="349619"/>
                  </a:cubicBezTo>
                  <a:cubicBezTo>
                    <a:pt x="447611" y="333330"/>
                    <a:pt x="446637" y="317527"/>
                    <a:pt x="448585" y="301238"/>
                  </a:cubicBezTo>
                  <a:cubicBezTo>
                    <a:pt x="450533" y="282760"/>
                    <a:pt x="446880" y="275224"/>
                    <a:pt x="427885" y="274980"/>
                  </a:cubicBezTo>
                  <a:close/>
                  <a:moveTo>
                    <a:pt x="352921" y="272822"/>
                  </a:moveTo>
                  <a:cubicBezTo>
                    <a:pt x="351217" y="305158"/>
                    <a:pt x="355112" y="339439"/>
                    <a:pt x="354868" y="371774"/>
                  </a:cubicBezTo>
                  <a:cubicBezTo>
                    <a:pt x="354868" y="389279"/>
                    <a:pt x="353651" y="405812"/>
                    <a:pt x="351947" y="423317"/>
                  </a:cubicBezTo>
                  <a:cubicBezTo>
                    <a:pt x="350000" y="446170"/>
                    <a:pt x="359980" y="444468"/>
                    <a:pt x="378481" y="441065"/>
                  </a:cubicBezTo>
                  <a:cubicBezTo>
                    <a:pt x="393817" y="438390"/>
                    <a:pt x="387488" y="426477"/>
                    <a:pt x="386514" y="411647"/>
                  </a:cubicBezTo>
                  <a:cubicBezTo>
                    <a:pt x="385540" y="395357"/>
                    <a:pt x="384323" y="378825"/>
                    <a:pt x="385297" y="362535"/>
                  </a:cubicBezTo>
                  <a:cubicBezTo>
                    <a:pt x="386514" y="342356"/>
                    <a:pt x="388948" y="321690"/>
                    <a:pt x="388461" y="301511"/>
                  </a:cubicBezTo>
                  <a:cubicBezTo>
                    <a:pt x="387974" y="273552"/>
                    <a:pt x="380428" y="274038"/>
                    <a:pt x="356816" y="273795"/>
                  </a:cubicBezTo>
                  <a:cubicBezTo>
                    <a:pt x="355112" y="273795"/>
                    <a:pt x="353895" y="273309"/>
                    <a:pt x="352921" y="272822"/>
                  </a:cubicBezTo>
                  <a:close/>
                  <a:moveTo>
                    <a:pt x="276425" y="271096"/>
                  </a:moveTo>
                  <a:cubicBezTo>
                    <a:pt x="286174" y="306831"/>
                    <a:pt x="280325" y="345969"/>
                    <a:pt x="279350" y="382676"/>
                  </a:cubicBezTo>
                  <a:cubicBezTo>
                    <a:pt x="278862" y="397748"/>
                    <a:pt x="278131" y="413063"/>
                    <a:pt x="278131" y="427892"/>
                  </a:cubicBezTo>
                  <a:cubicBezTo>
                    <a:pt x="278131" y="449041"/>
                    <a:pt x="279350" y="450986"/>
                    <a:pt x="302017" y="447096"/>
                  </a:cubicBezTo>
                  <a:cubicBezTo>
                    <a:pt x="317128" y="444422"/>
                    <a:pt x="309085" y="407715"/>
                    <a:pt x="308841" y="393859"/>
                  </a:cubicBezTo>
                  <a:cubicBezTo>
                    <a:pt x="308841" y="369792"/>
                    <a:pt x="308353" y="345483"/>
                    <a:pt x="309816" y="321660"/>
                  </a:cubicBezTo>
                  <a:cubicBezTo>
                    <a:pt x="310547" y="308289"/>
                    <a:pt x="314690" y="291759"/>
                    <a:pt x="313472" y="278875"/>
                  </a:cubicBezTo>
                  <a:cubicBezTo>
                    <a:pt x="312497" y="266477"/>
                    <a:pt x="288855" y="273041"/>
                    <a:pt x="281787" y="273041"/>
                  </a:cubicBezTo>
                  <a:cubicBezTo>
                    <a:pt x="279594" y="273041"/>
                    <a:pt x="277888" y="272068"/>
                    <a:pt x="276425" y="271096"/>
                  </a:cubicBezTo>
                  <a:close/>
                  <a:moveTo>
                    <a:pt x="207982" y="270139"/>
                  </a:moveTo>
                  <a:cubicBezTo>
                    <a:pt x="205060" y="301985"/>
                    <a:pt x="210174" y="339421"/>
                    <a:pt x="212122" y="371024"/>
                  </a:cubicBezTo>
                  <a:cubicBezTo>
                    <a:pt x="213339" y="390471"/>
                    <a:pt x="214800" y="409433"/>
                    <a:pt x="213826" y="428880"/>
                  </a:cubicBezTo>
                  <a:cubicBezTo>
                    <a:pt x="209687" y="437632"/>
                    <a:pt x="211635" y="443952"/>
                    <a:pt x="219427" y="447842"/>
                  </a:cubicBezTo>
                  <a:cubicBezTo>
                    <a:pt x="226732" y="450030"/>
                    <a:pt x="232576" y="448571"/>
                    <a:pt x="237689" y="443709"/>
                  </a:cubicBezTo>
                  <a:cubicBezTo>
                    <a:pt x="237933" y="410891"/>
                    <a:pt x="236472" y="377830"/>
                    <a:pt x="236472" y="345013"/>
                  </a:cubicBezTo>
                  <a:cubicBezTo>
                    <a:pt x="236228" y="330670"/>
                    <a:pt x="236715" y="316570"/>
                    <a:pt x="237446" y="302228"/>
                  </a:cubicBezTo>
                  <a:cubicBezTo>
                    <a:pt x="238663" y="279620"/>
                    <a:pt x="232819" y="274515"/>
                    <a:pt x="213339" y="272570"/>
                  </a:cubicBezTo>
                  <a:cubicBezTo>
                    <a:pt x="211148" y="272327"/>
                    <a:pt x="209200" y="271355"/>
                    <a:pt x="207982" y="270139"/>
                  </a:cubicBezTo>
                  <a:close/>
                  <a:moveTo>
                    <a:pt x="167332" y="268198"/>
                  </a:moveTo>
                  <a:cubicBezTo>
                    <a:pt x="169037" y="272817"/>
                    <a:pt x="147120" y="270629"/>
                    <a:pt x="141519" y="270872"/>
                  </a:cubicBezTo>
                  <a:cubicBezTo>
                    <a:pt x="139571" y="270872"/>
                    <a:pt x="138110" y="270386"/>
                    <a:pt x="136893" y="269657"/>
                  </a:cubicBezTo>
                  <a:cubicBezTo>
                    <a:pt x="138354" y="310259"/>
                    <a:pt x="141276" y="350861"/>
                    <a:pt x="141032" y="391464"/>
                  </a:cubicBezTo>
                  <a:cubicBezTo>
                    <a:pt x="141032" y="409698"/>
                    <a:pt x="141763" y="428176"/>
                    <a:pt x="138354" y="445924"/>
                  </a:cubicBezTo>
                  <a:cubicBezTo>
                    <a:pt x="134701" y="464645"/>
                    <a:pt x="170011" y="452002"/>
                    <a:pt x="167332" y="431823"/>
                  </a:cubicBezTo>
                  <a:cubicBezTo>
                    <a:pt x="162705" y="395354"/>
                    <a:pt x="165384" y="358641"/>
                    <a:pt x="168793" y="322172"/>
                  </a:cubicBezTo>
                  <a:cubicBezTo>
                    <a:pt x="170498" y="304910"/>
                    <a:pt x="173907" y="284974"/>
                    <a:pt x="167332" y="268198"/>
                  </a:cubicBezTo>
                  <a:close/>
                  <a:moveTo>
                    <a:pt x="424963" y="258205"/>
                  </a:moveTo>
                  <a:cubicBezTo>
                    <a:pt x="464414" y="252613"/>
                    <a:pt x="474155" y="272063"/>
                    <a:pt x="470015" y="309504"/>
                  </a:cubicBezTo>
                  <a:cubicBezTo>
                    <a:pt x="466362" y="340137"/>
                    <a:pt x="467336" y="372959"/>
                    <a:pt x="468797" y="403836"/>
                  </a:cubicBezTo>
                  <a:cubicBezTo>
                    <a:pt x="469284" y="414047"/>
                    <a:pt x="476346" y="438116"/>
                    <a:pt x="467336" y="447112"/>
                  </a:cubicBezTo>
                  <a:cubicBezTo>
                    <a:pt x="455160" y="459511"/>
                    <a:pt x="414248" y="458782"/>
                    <a:pt x="417658" y="434469"/>
                  </a:cubicBezTo>
                  <a:cubicBezTo>
                    <a:pt x="422528" y="402377"/>
                    <a:pt x="418875" y="368097"/>
                    <a:pt x="418632" y="335761"/>
                  </a:cubicBezTo>
                  <a:cubicBezTo>
                    <a:pt x="418632" y="314123"/>
                    <a:pt x="420823" y="288838"/>
                    <a:pt x="415222" y="267687"/>
                  </a:cubicBezTo>
                  <a:cubicBezTo>
                    <a:pt x="414492" y="264526"/>
                    <a:pt x="416927" y="262581"/>
                    <a:pt x="419362" y="262824"/>
                  </a:cubicBezTo>
                  <a:cubicBezTo>
                    <a:pt x="420336" y="260393"/>
                    <a:pt x="422041" y="258691"/>
                    <a:pt x="424963" y="258205"/>
                  </a:cubicBezTo>
                  <a:close/>
                  <a:moveTo>
                    <a:pt x="356816" y="257749"/>
                  </a:moveTo>
                  <a:cubicBezTo>
                    <a:pt x="368500" y="258235"/>
                    <a:pt x="380428" y="258478"/>
                    <a:pt x="392356" y="258478"/>
                  </a:cubicBezTo>
                  <a:cubicBezTo>
                    <a:pt x="395034" y="258478"/>
                    <a:pt x="398198" y="260423"/>
                    <a:pt x="398685" y="263340"/>
                  </a:cubicBezTo>
                  <a:cubicBezTo>
                    <a:pt x="408179" y="315126"/>
                    <a:pt x="399415" y="371045"/>
                    <a:pt x="400876" y="423803"/>
                  </a:cubicBezTo>
                  <a:cubicBezTo>
                    <a:pt x="401606" y="455652"/>
                    <a:pt x="396738" y="452248"/>
                    <a:pt x="366066" y="455652"/>
                  </a:cubicBezTo>
                  <a:cubicBezTo>
                    <a:pt x="335638" y="459299"/>
                    <a:pt x="336611" y="437418"/>
                    <a:pt x="340019" y="412133"/>
                  </a:cubicBezTo>
                  <a:cubicBezTo>
                    <a:pt x="346835" y="362292"/>
                    <a:pt x="337585" y="310507"/>
                    <a:pt x="344401" y="260909"/>
                  </a:cubicBezTo>
                  <a:cubicBezTo>
                    <a:pt x="344888" y="257019"/>
                    <a:pt x="350000" y="256776"/>
                    <a:pt x="352434" y="258964"/>
                  </a:cubicBezTo>
                  <a:cubicBezTo>
                    <a:pt x="353651" y="258235"/>
                    <a:pt x="354868" y="257749"/>
                    <a:pt x="356816" y="257749"/>
                  </a:cubicBezTo>
                  <a:close/>
                  <a:moveTo>
                    <a:pt x="213339" y="256040"/>
                  </a:moveTo>
                  <a:cubicBezTo>
                    <a:pt x="251569" y="254095"/>
                    <a:pt x="255709" y="265277"/>
                    <a:pt x="252787" y="302228"/>
                  </a:cubicBezTo>
                  <a:cubicBezTo>
                    <a:pt x="248891" y="352548"/>
                    <a:pt x="257170" y="404571"/>
                    <a:pt x="250595" y="454405"/>
                  </a:cubicBezTo>
                  <a:cubicBezTo>
                    <a:pt x="249865" y="458052"/>
                    <a:pt x="247673" y="461212"/>
                    <a:pt x="243290" y="461455"/>
                  </a:cubicBezTo>
                  <a:cubicBezTo>
                    <a:pt x="231602" y="461455"/>
                    <a:pt x="219670" y="461455"/>
                    <a:pt x="207738" y="461455"/>
                  </a:cubicBezTo>
                  <a:cubicBezTo>
                    <a:pt x="203842" y="461698"/>
                    <a:pt x="201407" y="458538"/>
                    <a:pt x="201164" y="454891"/>
                  </a:cubicBezTo>
                  <a:cubicBezTo>
                    <a:pt x="197755" y="418184"/>
                    <a:pt x="199216" y="379775"/>
                    <a:pt x="199459" y="342825"/>
                  </a:cubicBezTo>
                  <a:cubicBezTo>
                    <a:pt x="199459" y="318758"/>
                    <a:pt x="192885" y="288371"/>
                    <a:pt x="198972" y="265277"/>
                  </a:cubicBezTo>
                  <a:cubicBezTo>
                    <a:pt x="199703" y="262117"/>
                    <a:pt x="203355" y="261388"/>
                    <a:pt x="205790" y="262360"/>
                  </a:cubicBezTo>
                  <a:cubicBezTo>
                    <a:pt x="206521" y="259200"/>
                    <a:pt x="208956" y="256283"/>
                    <a:pt x="213339" y="256040"/>
                  </a:cubicBezTo>
                  <a:close/>
                  <a:moveTo>
                    <a:pt x="281787" y="255781"/>
                  </a:moveTo>
                  <a:cubicBezTo>
                    <a:pt x="310303" y="255052"/>
                    <a:pt x="331264" y="253107"/>
                    <a:pt x="327608" y="286897"/>
                  </a:cubicBezTo>
                  <a:cubicBezTo>
                    <a:pt x="322002" y="341350"/>
                    <a:pt x="323464" y="396533"/>
                    <a:pt x="323708" y="451472"/>
                  </a:cubicBezTo>
                  <a:cubicBezTo>
                    <a:pt x="323708" y="455605"/>
                    <a:pt x="320540" y="457793"/>
                    <a:pt x="316884" y="458279"/>
                  </a:cubicBezTo>
                  <a:cubicBezTo>
                    <a:pt x="292755" y="461196"/>
                    <a:pt x="262533" y="469461"/>
                    <a:pt x="262533" y="435914"/>
                  </a:cubicBezTo>
                  <a:cubicBezTo>
                    <a:pt x="262533" y="379030"/>
                    <a:pt x="264726" y="321173"/>
                    <a:pt x="267895" y="264289"/>
                  </a:cubicBezTo>
                  <a:cubicBezTo>
                    <a:pt x="268138" y="260886"/>
                    <a:pt x="272038" y="260157"/>
                    <a:pt x="273744" y="262831"/>
                  </a:cubicBezTo>
                  <a:cubicBezTo>
                    <a:pt x="274475" y="259184"/>
                    <a:pt x="277156" y="255781"/>
                    <a:pt x="281787" y="255781"/>
                  </a:cubicBezTo>
                  <a:close/>
                  <a:moveTo>
                    <a:pt x="163192" y="253367"/>
                  </a:moveTo>
                  <a:cubicBezTo>
                    <a:pt x="171289" y="254339"/>
                    <a:pt x="178534" y="257257"/>
                    <a:pt x="179751" y="264794"/>
                  </a:cubicBezTo>
                  <a:cubicBezTo>
                    <a:pt x="184135" y="295428"/>
                    <a:pt x="177560" y="323631"/>
                    <a:pt x="176829" y="354508"/>
                  </a:cubicBezTo>
                  <a:cubicBezTo>
                    <a:pt x="176342" y="377119"/>
                    <a:pt x="174151" y="399730"/>
                    <a:pt x="177073" y="422341"/>
                  </a:cubicBezTo>
                  <a:cubicBezTo>
                    <a:pt x="178534" y="434254"/>
                    <a:pt x="180482" y="445438"/>
                    <a:pt x="176099" y="457108"/>
                  </a:cubicBezTo>
                  <a:cubicBezTo>
                    <a:pt x="171472" y="470237"/>
                    <a:pt x="141276" y="461484"/>
                    <a:pt x="132996" y="460755"/>
                  </a:cubicBezTo>
                  <a:cubicBezTo>
                    <a:pt x="131535" y="460755"/>
                    <a:pt x="130074" y="459539"/>
                    <a:pt x="130074" y="457838"/>
                  </a:cubicBezTo>
                  <a:cubicBezTo>
                    <a:pt x="132266" y="392193"/>
                    <a:pt x="117168" y="319255"/>
                    <a:pt x="132266" y="255312"/>
                  </a:cubicBezTo>
                  <a:cubicBezTo>
                    <a:pt x="132996" y="253124"/>
                    <a:pt x="136162" y="253610"/>
                    <a:pt x="136406" y="255798"/>
                  </a:cubicBezTo>
                  <a:cubicBezTo>
                    <a:pt x="137623" y="254583"/>
                    <a:pt x="139328" y="253853"/>
                    <a:pt x="141519" y="253610"/>
                  </a:cubicBezTo>
                  <a:cubicBezTo>
                    <a:pt x="146146" y="253367"/>
                    <a:pt x="155096" y="252394"/>
                    <a:pt x="163192" y="253367"/>
                  </a:cubicBezTo>
                  <a:close/>
                  <a:moveTo>
                    <a:pt x="15157" y="218612"/>
                  </a:moveTo>
                  <a:cubicBezTo>
                    <a:pt x="5904" y="271847"/>
                    <a:pt x="21002" y="337722"/>
                    <a:pt x="20027" y="391686"/>
                  </a:cubicBezTo>
                  <a:cubicBezTo>
                    <a:pt x="19297" y="425474"/>
                    <a:pt x="17592" y="459505"/>
                    <a:pt x="17592" y="493293"/>
                  </a:cubicBezTo>
                  <a:cubicBezTo>
                    <a:pt x="17592" y="505933"/>
                    <a:pt x="71653" y="478222"/>
                    <a:pt x="79445" y="475791"/>
                  </a:cubicBezTo>
                  <a:cubicBezTo>
                    <a:pt x="80906" y="475305"/>
                    <a:pt x="82367" y="475305"/>
                    <a:pt x="83585" y="475548"/>
                  </a:cubicBezTo>
                  <a:cubicBezTo>
                    <a:pt x="180991" y="476278"/>
                    <a:pt x="276205" y="489890"/>
                    <a:pt x="373855" y="479438"/>
                  </a:cubicBezTo>
                  <a:cubicBezTo>
                    <a:pt x="455920" y="470687"/>
                    <a:pt x="510954" y="465825"/>
                    <a:pt x="582061" y="507149"/>
                  </a:cubicBezTo>
                  <a:cubicBezTo>
                    <a:pt x="584252" y="505933"/>
                    <a:pt x="586931" y="506177"/>
                    <a:pt x="588879" y="508607"/>
                  </a:cubicBezTo>
                  <a:cubicBezTo>
                    <a:pt x="566232" y="478708"/>
                    <a:pt x="581817" y="399707"/>
                    <a:pt x="582791" y="365433"/>
                  </a:cubicBezTo>
                  <a:cubicBezTo>
                    <a:pt x="584009" y="324839"/>
                    <a:pt x="584009" y="284487"/>
                    <a:pt x="581817" y="243893"/>
                  </a:cubicBezTo>
                  <a:cubicBezTo>
                    <a:pt x="554300" y="264068"/>
                    <a:pt x="507302" y="259936"/>
                    <a:pt x="479541" y="244622"/>
                  </a:cubicBezTo>
                  <a:cubicBezTo>
                    <a:pt x="473940" y="246080"/>
                    <a:pt x="467365" y="238788"/>
                    <a:pt x="471505" y="233683"/>
                  </a:cubicBezTo>
                  <a:cubicBezTo>
                    <a:pt x="471748" y="233197"/>
                    <a:pt x="471748" y="232954"/>
                    <a:pt x="471992" y="232711"/>
                  </a:cubicBezTo>
                  <a:cubicBezTo>
                    <a:pt x="405512" y="223717"/>
                    <a:pt x="332944" y="230766"/>
                    <a:pt x="265734" y="227849"/>
                  </a:cubicBezTo>
                  <a:cubicBezTo>
                    <a:pt x="217762" y="225662"/>
                    <a:pt x="167598" y="221043"/>
                    <a:pt x="119138" y="222988"/>
                  </a:cubicBezTo>
                  <a:cubicBezTo>
                    <a:pt x="120599" y="227849"/>
                    <a:pt x="122791" y="233440"/>
                    <a:pt x="126200" y="240003"/>
                  </a:cubicBezTo>
                  <a:cubicBezTo>
                    <a:pt x="126687" y="240976"/>
                    <a:pt x="126687" y="241948"/>
                    <a:pt x="126687" y="242920"/>
                  </a:cubicBezTo>
                  <a:cubicBezTo>
                    <a:pt x="127661" y="244379"/>
                    <a:pt x="127905" y="246566"/>
                    <a:pt x="126200" y="248268"/>
                  </a:cubicBezTo>
                  <a:cubicBezTo>
                    <a:pt x="112563" y="261151"/>
                    <a:pt x="86994" y="262610"/>
                    <a:pt x="69461" y="258721"/>
                  </a:cubicBezTo>
                  <a:cubicBezTo>
                    <a:pt x="45110" y="253616"/>
                    <a:pt x="31473" y="235871"/>
                    <a:pt x="15157" y="218612"/>
                  </a:cubicBezTo>
                  <a:close/>
                  <a:moveTo>
                    <a:pt x="300922" y="127898"/>
                  </a:moveTo>
                  <a:cubicBezTo>
                    <a:pt x="287057" y="128201"/>
                    <a:pt x="273283" y="131103"/>
                    <a:pt x="259890" y="137666"/>
                  </a:cubicBezTo>
                  <a:cubicBezTo>
                    <a:pt x="230181" y="152251"/>
                    <a:pt x="200229" y="167808"/>
                    <a:pt x="169546" y="180449"/>
                  </a:cubicBezTo>
                  <a:cubicBezTo>
                    <a:pt x="143490" y="191144"/>
                    <a:pt x="124008" y="195276"/>
                    <a:pt x="119138" y="208160"/>
                  </a:cubicBezTo>
                  <a:cubicBezTo>
                    <a:pt x="173198" y="199409"/>
                    <a:pt x="235782" y="209618"/>
                    <a:pt x="288868" y="212292"/>
                  </a:cubicBezTo>
                  <a:cubicBezTo>
                    <a:pt x="351451" y="215209"/>
                    <a:pt x="417932" y="207431"/>
                    <a:pt x="479541" y="214966"/>
                  </a:cubicBezTo>
                  <a:cubicBezTo>
                    <a:pt x="481732" y="190415"/>
                    <a:pt x="443501" y="177532"/>
                    <a:pt x="420367" y="166593"/>
                  </a:cubicBezTo>
                  <a:cubicBezTo>
                    <a:pt x="384935" y="149456"/>
                    <a:pt x="342518" y="126986"/>
                    <a:pt x="300922" y="127898"/>
                  </a:cubicBezTo>
                  <a:close/>
                  <a:moveTo>
                    <a:pt x="304940" y="19043"/>
                  </a:moveTo>
                  <a:cubicBezTo>
                    <a:pt x="305184" y="21231"/>
                    <a:pt x="305427" y="23419"/>
                    <a:pt x="305671" y="25606"/>
                  </a:cubicBezTo>
                  <a:cubicBezTo>
                    <a:pt x="310541" y="27308"/>
                    <a:pt x="315411" y="28280"/>
                    <a:pt x="320282" y="28766"/>
                  </a:cubicBezTo>
                  <a:cubicBezTo>
                    <a:pt x="317359" y="26822"/>
                    <a:pt x="314194" y="24877"/>
                    <a:pt x="311271" y="22932"/>
                  </a:cubicBezTo>
                  <a:cubicBezTo>
                    <a:pt x="309567" y="21717"/>
                    <a:pt x="307132" y="20502"/>
                    <a:pt x="304940" y="19043"/>
                  </a:cubicBezTo>
                  <a:close/>
                  <a:moveTo>
                    <a:pt x="296417" y="113"/>
                  </a:moveTo>
                  <a:cubicBezTo>
                    <a:pt x="299339" y="-403"/>
                    <a:pt x="302383" y="812"/>
                    <a:pt x="302992" y="4458"/>
                  </a:cubicBezTo>
                  <a:cubicBezTo>
                    <a:pt x="302992" y="4701"/>
                    <a:pt x="302992" y="4701"/>
                    <a:pt x="302992" y="4701"/>
                  </a:cubicBezTo>
                  <a:cubicBezTo>
                    <a:pt x="310054" y="5431"/>
                    <a:pt x="318090" y="10535"/>
                    <a:pt x="323691" y="12723"/>
                  </a:cubicBezTo>
                  <a:cubicBezTo>
                    <a:pt x="335136" y="17585"/>
                    <a:pt x="346338" y="23176"/>
                    <a:pt x="355835" y="31197"/>
                  </a:cubicBezTo>
                  <a:cubicBezTo>
                    <a:pt x="361192" y="35816"/>
                    <a:pt x="358757" y="46511"/>
                    <a:pt x="351451" y="47727"/>
                  </a:cubicBezTo>
                  <a:cubicBezTo>
                    <a:pt x="338302" y="49914"/>
                    <a:pt x="321499" y="51130"/>
                    <a:pt x="306888" y="47970"/>
                  </a:cubicBezTo>
                  <a:cubicBezTo>
                    <a:pt x="307375" y="67173"/>
                    <a:pt x="306158" y="86863"/>
                    <a:pt x="302018" y="104851"/>
                  </a:cubicBezTo>
                  <a:cubicBezTo>
                    <a:pt x="331727" y="105337"/>
                    <a:pt x="365819" y="122109"/>
                    <a:pt x="388222" y="131832"/>
                  </a:cubicBezTo>
                  <a:cubicBezTo>
                    <a:pt x="429620" y="149577"/>
                    <a:pt x="547238" y="184095"/>
                    <a:pt x="491960" y="235385"/>
                  </a:cubicBezTo>
                  <a:cubicBezTo>
                    <a:pt x="524348" y="245108"/>
                    <a:pt x="554300" y="233926"/>
                    <a:pt x="583035" y="217640"/>
                  </a:cubicBezTo>
                  <a:cubicBezTo>
                    <a:pt x="588879" y="214480"/>
                    <a:pt x="595454" y="218855"/>
                    <a:pt x="596185" y="224203"/>
                  </a:cubicBezTo>
                  <a:cubicBezTo>
                    <a:pt x="597402" y="225662"/>
                    <a:pt x="598376" y="227363"/>
                    <a:pt x="598376" y="229551"/>
                  </a:cubicBezTo>
                  <a:cubicBezTo>
                    <a:pt x="600811" y="287404"/>
                    <a:pt x="600081" y="345987"/>
                    <a:pt x="599107" y="403840"/>
                  </a:cubicBezTo>
                  <a:cubicBezTo>
                    <a:pt x="598620" y="440302"/>
                    <a:pt x="607386" y="482841"/>
                    <a:pt x="591558" y="516629"/>
                  </a:cubicBezTo>
                  <a:cubicBezTo>
                    <a:pt x="590584" y="518817"/>
                    <a:pt x="587905" y="519789"/>
                    <a:pt x="585470" y="519546"/>
                  </a:cubicBezTo>
                  <a:cubicBezTo>
                    <a:pt x="583765" y="521734"/>
                    <a:pt x="581087" y="522949"/>
                    <a:pt x="577677" y="522220"/>
                  </a:cubicBezTo>
                  <a:cubicBezTo>
                    <a:pt x="532871" y="510795"/>
                    <a:pt x="499996" y="485515"/>
                    <a:pt x="449101" y="489890"/>
                  </a:cubicBezTo>
                  <a:cubicBezTo>
                    <a:pt x="407460" y="493293"/>
                    <a:pt x="365819" y="499856"/>
                    <a:pt x="323934" y="501558"/>
                  </a:cubicBezTo>
                  <a:cubicBezTo>
                    <a:pt x="248445" y="504718"/>
                    <a:pt x="163458" y="506177"/>
                    <a:pt x="89429" y="487459"/>
                  </a:cubicBezTo>
                  <a:cubicBezTo>
                    <a:pt x="88455" y="489647"/>
                    <a:pt x="86751" y="491592"/>
                    <a:pt x="84072" y="492564"/>
                  </a:cubicBezTo>
                  <a:cubicBezTo>
                    <a:pt x="58990" y="501072"/>
                    <a:pt x="39265" y="515171"/>
                    <a:pt x="12966" y="518817"/>
                  </a:cubicBezTo>
                  <a:cubicBezTo>
                    <a:pt x="8582" y="519303"/>
                    <a:pt x="5173" y="517115"/>
                    <a:pt x="4686" y="512497"/>
                  </a:cubicBezTo>
                  <a:cubicBezTo>
                    <a:pt x="-915" y="445406"/>
                    <a:pt x="12235" y="377830"/>
                    <a:pt x="7121" y="310497"/>
                  </a:cubicBezTo>
                  <a:cubicBezTo>
                    <a:pt x="5173" y="283758"/>
                    <a:pt x="-7733" y="235628"/>
                    <a:pt x="6878" y="210834"/>
                  </a:cubicBezTo>
                  <a:cubicBezTo>
                    <a:pt x="9556" y="206458"/>
                    <a:pt x="15157" y="208403"/>
                    <a:pt x="15888" y="212535"/>
                  </a:cubicBezTo>
                  <a:cubicBezTo>
                    <a:pt x="32203" y="223960"/>
                    <a:pt x="46571" y="243406"/>
                    <a:pt x="66782" y="247296"/>
                  </a:cubicBezTo>
                  <a:cubicBezTo>
                    <a:pt x="84559" y="250699"/>
                    <a:pt x="99170" y="246323"/>
                    <a:pt x="115485" y="242434"/>
                  </a:cubicBezTo>
                  <a:cubicBezTo>
                    <a:pt x="103797" y="232711"/>
                    <a:pt x="94300" y="224446"/>
                    <a:pt x="85046" y="211806"/>
                  </a:cubicBezTo>
                  <a:cubicBezTo>
                    <a:pt x="82367" y="208160"/>
                    <a:pt x="84315" y="202326"/>
                    <a:pt x="88212" y="200138"/>
                  </a:cubicBezTo>
                  <a:cubicBezTo>
                    <a:pt x="148116" y="166836"/>
                    <a:pt x="213622" y="144473"/>
                    <a:pt x="274014" y="111171"/>
                  </a:cubicBezTo>
                  <a:cubicBezTo>
                    <a:pt x="279858" y="108011"/>
                    <a:pt x="285946" y="106309"/>
                    <a:pt x="292521" y="105580"/>
                  </a:cubicBezTo>
                  <a:cubicBezTo>
                    <a:pt x="292521" y="83946"/>
                    <a:pt x="290816" y="62068"/>
                    <a:pt x="290329" y="40434"/>
                  </a:cubicBezTo>
                  <a:cubicBezTo>
                    <a:pt x="287894" y="37031"/>
                    <a:pt x="288138" y="32656"/>
                    <a:pt x="290086" y="29009"/>
                  </a:cubicBezTo>
                  <a:cubicBezTo>
                    <a:pt x="289842" y="21474"/>
                    <a:pt x="290086" y="13695"/>
                    <a:pt x="290573" y="6160"/>
                  </a:cubicBezTo>
                  <a:cubicBezTo>
                    <a:pt x="290695" y="2878"/>
                    <a:pt x="293495" y="630"/>
                    <a:pt x="296417" y="113"/>
                  </a:cubicBezTo>
                  <a:close/>
                </a:path>
              </a:pathLst>
            </a:custGeom>
            <a:solidFill>
              <a:schemeClr val="bg1"/>
            </a:solidFill>
            <a:ln>
              <a:noFill/>
            </a:ln>
          </p:spPr>
          <p:txBody>
            <a:bodyPr wrap="square" lIns="91440" tIns="45720" rIns="91440" bIns="45720" anchor="ctr">
              <a:normAutofit/>
            </a:bodyPr>
            <a:lstStyle/>
            <a:p>
              <a:pPr algn="ctr"/>
            </a:p>
          </p:txBody>
        </p:sp>
      </p:grpSp>
      <p:cxnSp>
        <p:nvCxnSpPr>
          <p:cNvPr id="73" name="直接连接符 72"/>
          <p:cNvCxnSpPr/>
          <p:nvPr/>
        </p:nvCxnSpPr>
        <p:spPr>
          <a:xfrm>
            <a:off x="3001010" y="4560570"/>
            <a:ext cx="0" cy="970280"/>
          </a:xfrm>
          <a:prstGeom prst="line">
            <a:avLst/>
          </a:prstGeom>
          <a:ln w="3175" cap="rnd">
            <a:solidFill>
              <a:srgbClr val="425B97"/>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8947150" y="3963670"/>
            <a:ext cx="0" cy="970280"/>
          </a:xfrm>
          <a:prstGeom prst="line">
            <a:avLst/>
          </a:prstGeom>
          <a:ln w="3175" cap="rnd">
            <a:solidFill>
              <a:srgbClr val="425B97"/>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75" name="iṩḻïḋe"/>
          <p:cNvSpPr/>
          <p:nvPr/>
        </p:nvSpPr>
        <p:spPr>
          <a:xfrm>
            <a:off x="2406650" y="5784850"/>
            <a:ext cx="1188085" cy="511175"/>
          </a:xfrm>
          <a:prstGeom prst="roundRect">
            <a:avLst>
              <a:gd name="adj" fmla="val 50000"/>
            </a:avLst>
          </a:prstGeom>
          <a:solidFill>
            <a:srgbClr val="425B9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2500" lnSpcReduction="10000"/>
          </a:bodyPr>
          <a:lstStyle/>
          <a:p>
            <a:pPr algn="ctr"/>
            <a:r>
              <a:rPr lang="en-US" altLang="zh-CN" sz="2000" b="1" dirty="0"/>
              <a:t>Text</a:t>
            </a:r>
            <a:endParaRPr lang="zh-CN" altLang="en-US" sz="2000" b="1" dirty="0"/>
          </a:p>
        </p:txBody>
      </p:sp>
      <p:sp>
        <p:nvSpPr>
          <p:cNvPr id="76" name="îṡlíďê"/>
          <p:cNvSpPr/>
          <p:nvPr/>
        </p:nvSpPr>
        <p:spPr>
          <a:xfrm>
            <a:off x="8353425" y="5045710"/>
            <a:ext cx="1188085" cy="511175"/>
          </a:xfrm>
          <a:prstGeom prst="roundRect">
            <a:avLst>
              <a:gd name="adj" fmla="val 50000"/>
            </a:avLst>
          </a:prstGeom>
          <a:solidFill>
            <a:srgbClr val="425B9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2500" lnSpcReduction="10000"/>
          </a:bodyPr>
          <a:lstStyle/>
          <a:p>
            <a:pPr algn="ctr"/>
            <a:r>
              <a:rPr lang="en-US" altLang="zh-CN" sz="2000" b="1" dirty="0"/>
              <a:t>Text</a:t>
            </a:r>
            <a:endParaRPr lang="zh-CN" altLang="en-US" sz="2000" b="1" dirty="0"/>
          </a:p>
        </p:txBody>
      </p:sp>
      <p:grpSp>
        <p:nvGrpSpPr>
          <p:cNvPr id="77" name="îSḻiḍê"/>
          <p:cNvGrpSpPr/>
          <p:nvPr/>
        </p:nvGrpSpPr>
        <p:grpSpPr>
          <a:xfrm>
            <a:off x="3338830" y="4687570"/>
            <a:ext cx="2108200" cy="970280"/>
            <a:chOff x="1486986" y="1378373"/>
            <a:chExt cx="2108063" cy="970279"/>
          </a:xfrm>
        </p:grpSpPr>
        <p:sp>
          <p:nvSpPr>
            <p:cNvPr id="78" name="i$ļidé"/>
            <p:cNvSpPr/>
            <p:nvPr/>
          </p:nvSpPr>
          <p:spPr bwMode="auto">
            <a:xfrm>
              <a:off x="1486986" y="1791253"/>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p>
              <a:pPr algn="ctr">
                <a:lnSpc>
                  <a:spcPct val="120000"/>
                </a:lnSpc>
              </a:pPr>
              <a:r>
                <a:rPr lang="en-US" altLang="zh-CN" sz="1100" dirty="0">
                  <a:solidFill>
                    <a:srgbClr val="425B97"/>
                  </a:solidFill>
                </a:rPr>
                <a:t>Copy paste fonts. Choose the only option to retain text.</a:t>
              </a:r>
              <a:endParaRPr lang="en-US" altLang="zh-CN" sz="1100" dirty="0">
                <a:solidFill>
                  <a:srgbClr val="425B97"/>
                </a:solidFill>
              </a:endParaRPr>
            </a:p>
          </p:txBody>
        </p:sp>
        <p:sp>
          <p:nvSpPr>
            <p:cNvPr id="79" name="ïṩļîḓê"/>
            <p:cNvSpPr txBox="1"/>
            <p:nvPr/>
          </p:nvSpPr>
          <p:spPr bwMode="auto">
            <a:xfrm>
              <a:off x="1486986" y="1378373"/>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lstStyle/>
            <a:p>
              <a:pPr algn="ctr">
                <a:spcBef>
                  <a:spcPct val="0"/>
                </a:spcBef>
              </a:pPr>
              <a:r>
                <a:rPr lang="zh-CN" altLang="en-US" sz="2000" baseline="-25000">
                  <a:solidFill>
                    <a:srgbClr val="425B97"/>
                  </a:solidFill>
                  <a:latin typeface="思源黑体 CN Medium" panose="020B0600000000000000" charset="-122"/>
                  <a:ea typeface="思源黑体 CN Medium" panose="020B0600000000000000" charset="-122"/>
                  <a:cs typeface="思源黑体 CN Normal" panose="020B0400000000000000" charset="-122"/>
                  <a:sym typeface="+mn-ea"/>
                </a:rPr>
                <a:t>选题背景和意义</a:t>
              </a:r>
              <a:endParaRPr lang="zh-CN" altLang="en-US" sz="2000" b="1" baseline="-25000" dirty="0">
                <a:solidFill>
                  <a:srgbClr val="425B97"/>
                </a:solidFill>
                <a:latin typeface="思源黑体 CN Medium" panose="020B0600000000000000" charset="-122"/>
                <a:ea typeface="思源黑体 CN Medium" panose="020B0600000000000000" charset="-122"/>
                <a:cs typeface="思源黑体 CN Normal" panose="020B0400000000000000" charset="-122"/>
                <a:sym typeface="+mn-ea"/>
              </a:endParaRPr>
            </a:p>
          </p:txBody>
        </p:sp>
      </p:grpSp>
      <p:grpSp>
        <p:nvGrpSpPr>
          <p:cNvPr id="80" name="îSḻiḍê"/>
          <p:cNvGrpSpPr/>
          <p:nvPr/>
        </p:nvGrpSpPr>
        <p:grpSpPr>
          <a:xfrm>
            <a:off x="6735445" y="4075430"/>
            <a:ext cx="2108200" cy="970280"/>
            <a:chOff x="1486986" y="1378373"/>
            <a:chExt cx="2108063" cy="970279"/>
          </a:xfrm>
        </p:grpSpPr>
        <p:sp>
          <p:nvSpPr>
            <p:cNvPr id="81" name="i$ļidé"/>
            <p:cNvSpPr/>
            <p:nvPr/>
          </p:nvSpPr>
          <p:spPr bwMode="auto">
            <a:xfrm>
              <a:off x="1486986" y="1791253"/>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p>
              <a:pPr algn="ctr">
                <a:lnSpc>
                  <a:spcPct val="120000"/>
                </a:lnSpc>
              </a:pPr>
              <a:r>
                <a:rPr lang="en-US" altLang="zh-CN" sz="1100" dirty="0">
                  <a:solidFill>
                    <a:srgbClr val="425B97"/>
                  </a:solidFill>
                </a:rPr>
                <a:t>Copy paste fonts. Choose the only option to retain text.</a:t>
              </a:r>
              <a:endParaRPr lang="en-US" altLang="zh-CN" sz="1100" dirty="0">
                <a:solidFill>
                  <a:srgbClr val="425B97"/>
                </a:solidFill>
              </a:endParaRPr>
            </a:p>
          </p:txBody>
        </p:sp>
        <p:sp>
          <p:nvSpPr>
            <p:cNvPr id="82" name="ïṩļîḓê"/>
            <p:cNvSpPr txBox="1"/>
            <p:nvPr/>
          </p:nvSpPr>
          <p:spPr bwMode="auto">
            <a:xfrm>
              <a:off x="1486986" y="1378373"/>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lstStyle/>
            <a:p>
              <a:pPr algn="ctr">
                <a:spcBef>
                  <a:spcPct val="0"/>
                </a:spcBef>
              </a:pPr>
              <a:r>
                <a:rPr lang="zh-CN" altLang="en-US" sz="2000" baseline="-25000">
                  <a:solidFill>
                    <a:srgbClr val="425B97"/>
                  </a:solidFill>
                  <a:latin typeface="思源黑体 CN Medium" panose="020B0600000000000000" charset="-122"/>
                  <a:ea typeface="思源黑体 CN Medium" panose="020B0600000000000000" charset="-122"/>
                  <a:cs typeface="思源黑体 CN Normal" panose="020B0400000000000000" charset="-122"/>
                  <a:sym typeface="+mn-ea"/>
                </a:rPr>
                <a:t>选题背景和意义</a:t>
              </a:r>
              <a:endParaRPr lang="zh-CN" altLang="en-US" sz="2000" b="1" baseline="-25000" dirty="0">
                <a:solidFill>
                  <a:srgbClr val="425B97"/>
                </a:solidFill>
                <a:latin typeface="思源黑体 CN Medium" panose="020B0600000000000000" charset="-122"/>
                <a:ea typeface="思源黑体 CN Medium" panose="020B0600000000000000" charset="-122"/>
                <a:cs typeface="思源黑体 CN Normal" panose="020B0400000000000000" charset="-122"/>
                <a:sym typeface="+mn-ea"/>
              </a:endParaRPr>
            </a:p>
          </p:txBody>
        </p:sp>
      </p:grpSp>
      <p:grpSp>
        <p:nvGrpSpPr>
          <p:cNvPr id="83" name="îSḻiḍê"/>
          <p:cNvGrpSpPr/>
          <p:nvPr/>
        </p:nvGrpSpPr>
        <p:grpSpPr>
          <a:xfrm>
            <a:off x="9170035" y="3717290"/>
            <a:ext cx="2108200" cy="970280"/>
            <a:chOff x="1486986" y="1378373"/>
            <a:chExt cx="2108063" cy="970279"/>
          </a:xfrm>
        </p:grpSpPr>
        <p:sp>
          <p:nvSpPr>
            <p:cNvPr id="84" name="i$ļidé"/>
            <p:cNvSpPr/>
            <p:nvPr/>
          </p:nvSpPr>
          <p:spPr bwMode="auto">
            <a:xfrm>
              <a:off x="1486986" y="1791253"/>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p>
              <a:pPr algn="ctr">
                <a:lnSpc>
                  <a:spcPct val="120000"/>
                </a:lnSpc>
              </a:pPr>
              <a:r>
                <a:rPr lang="en-US" altLang="zh-CN" sz="1100" dirty="0">
                  <a:solidFill>
                    <a:srgbClr val="425B97"/>
                  </a:solidFill>
                </a:rPr>
                <a:t>Copy paste fonts. Choose the only option to retain text.</a:t>
              </a:r>
              <a:endParaRPr lang="en-US" altLang="zh-CN" sz="1100" dirty="0">
                <a:solidFill>
                  <a:srgbClr val="425B97"/>
                </a:solidFill>
              </a:endParaRPr>
            </a:p>
          </p:txBody>
        </p:sp>
        <p:sp>
          <p:nvSpPr>
            <p:cNvPr id="85" name="ïṩļîḓê"/>
            <p:cNvSpPr txBox="1"/>
            <p:nvPr/>
          </p:nvSpPr>
          <p:spPr bwMode="auto">
            <a:xfrm>
              <a:off x="1486986" y="1378373"/>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lstStyle/>
            <a:p>
              <a:pPr algn="ctr">
                <a:spcBef>
                  <a:spcPct val="0"/>
                </a:spcBef>
              </a:pPr>
              <a:r>
                <a:rPr lang="zh-CN" altLang="en-US" sz="2000" baseline="-25000">
                  <a:solidFill>
                    <a:srgbClr val="425B97"/>
                  </a:solidFill>
                  <a:latin typeface="思源黑体 CN Medium" panose="020B0600000000000000" charset="-122"/>
                  <a:ea typeface="思源黑体 CN Medium" panose="020B0600000000000000" charset="-122"/>
                  <a:cs typeface="思源黑体 CN Normal" panose="020B0400000000000000" charset="-122"/>
                  <a:sym typeface="+mn-ea"/>
                </a:rPr>
                <a:t>选题背景和意义</a:t>
              </a:r>
              <a:endParaRPr lang="zh-CN" altLang="en-US" sz="2000" b="1" baseline="-25000" dirty="0">
                <a:solidFill>
                  <a:srgbClr val="425B97"/>
                </a:solidFill>
                <a:latin typeface="思源黑体 CN Medium" panose="020B0600000000000000" charset="-122"/>
                <a:ea typeface="思源黑体 CN Medium" panose="020B0600000000000000" charset="-122"/>
                <a:cs typeface="思源黑体 CN Normal" panose="020B0400000000000000" charset="-122"/>
                <a:sym typeface="+mn-ea"/>
              </a:endParaRPr>
            </a:p>
          </p:txBody>
        </p:sp>
      </p:grpSp>
    </p:spTree>
    <p:custDataLst>
      <p:tags r:id="rId3"/>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20" name="组合 19"/>
          <p:cNvGrpSpPr/>
          <p:nvPr/>
        </p:nvGrpSpPr>
        <p:grpSpPr>
          <a:xfrm>
            <a:off x="2540" y="170815"/>
            <a:ext cx="4163060" cy="897255"/>
            <a:chOff x="4" y="269"/>
            <a:chExt cx="6556" cy="1413"/>
          </a:xfrm>
        </p:grpSpPr>
        <p:sp>
          <p:nvSpPr>
            <p:cNvPr id="21" name="文本框 20"/>
            <p:cNvSpPr txBox="1"/>
            <p:nvPr/>
          </p:nvSpPr>
          <p:spPr>
            <a:xfrm>
              <a:off x="348" y="390"/>
              <a:ext cx="6213" cy="1293"/>
            </a:xfrm>
            <a:prstGeom prst="rect">
              <a:avLst/>
            </a:prstGeom>
            <a:noFill/>
          </p:spPr>
          <p:txBody>
            <a:bodyPr wrap="square" rtlCol="0"/>
            <a:lstStyle/>
            <a:p>
              <a:pPr fontAlgn="t">
                <a:lnSpc>
                  <a:spcPct val="60000"/>
                </a:lnSpc>
              </a:pPr>
              <a:r>
                <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sym typeface="+mn-ea"/>
                </a:rPr>
                <a:t>研究方向与效果发展</a:t>
              </a:r>
              <a:endPar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endParaRPr>
            </a:p>
            <a:p>
              <a:pPr fontAlgn="t">
                <a:lnSpc>
                  <a:spcPct val="60000"/>
                </a:lnSpc>
              </a:pPr>
              <a:endPar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endParaRPr>
            </a:p>
            <a:p>
              <a:pPr fontAlgn="t">
                <a:lnSpc>
                  <a:spcPct val="60000"/>
                </a:lnSpc>
              </a:pPr>
              <a:r>
                <a:rPr lang="en-US" altLang="zh-CN" sz="1600" baseline="-25000">
                  <a:solidFill>
                    <a:schemeClr val="bg1">
                      <a:lumMod val="50000"/>
                    </a:schemeClr>
                  </a:solidFill>
                  <a:latin typeface="思源黑体 CN Medium" panose="020B0600000000000000" charset="-122"/>
                  <a:ea typeface="思源黑体 CN Medium" panose="020B0600000000000000" charset="-122"/>
                  <a:cs typeface="思源黑体 CN Normal" panose="020B0400000000000000" charset="-122"/>
                  <a:sym typeface="+mn-ea"/>
                </a:rPr>
                <a:t>Background and significance of topic selection</a:t>
              </a:r>
              <a:endParaRPr lang="en-US" altLang="zh-CN" sz="1600" baseline="-25000">
                <a:solidFill>
                  <a:schemeClr val="bg1">
                    <a:lumMod val="50000"/>
                  </a:schemeClr>
                </a:solidFill>
                <a:latin typeface="思源黑体 CN Medium" panose="020B0600000000000000" charset="-122"/>
                <a:ea typeface="思源黑体 CN Medium" panose="020B0600000000000000" charset="-122"/>
                <a:cs typeface="思源黑体 CN Normal" panose="020B0400000000000000" charset="-122"/>
                <a:sym typeface="+mn-ea"/>
              </a:endParaRPr>
            </a:p>
          </p:txBody>
        </p:sp>
        <p:sp>
          <p:nvSpPr>
            <p:cNvPr id="22" name="矩形 21"/>
            <p:cNvSpPr/>
            <p:nvPr/>
          </p:nvSpPr>
          <p:spPr>
            <a:xfrm>
              <a:off x="4" y="269"/>
              <a:ext cx="344" cy="1087"/>
            </a:xfrm>
            <a:prstGeom prst="rect">
              <a:avLst/>
            </a:prstGeom>
            <a:solidFill>
              <a:srgbClr val="304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圆角矩形 22"/>
          <p:cNvSpPr/>
          <p:nvPr/>
        </p:nvSpPr>
        <p:spPr>
          <a:xfrm>
            <a:off x="11310620" y="170815"/>
            <a:ext cx="847725" cy="787400"/>
          </a:xfrm>
          <a:prstGeom prst="roundRect">
            <a:avLst/>
          </a:prstGeom>
          <a:solidFill>
            <a:srgbClr val="425B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chemeClr val="bg1"/>
                </a:solidFill>
                <a:latin typeface="+mj-ea"/>
                <a:ea typeface="+mj-ea"/>
              </a:rPr>
              <a:t>logo</a:t>
            </a:r>
            <a:endParaRPr lang="en-US" altLang="zh-CN" sz="2000" b="1">
              <a:solidFill>
                <a:schemeClr val="bg1"/>
              </a:solidFill>
              <a:latin typeface="+mj-ea"/>
              <a:ea typeface="+mj-ea"/>
            </a:endParaRPr>
          </a:p>
        </p:txBody>
      </p:sp>
      <p:sp>
        <p:nvSpPr>
          <p:cNvPr id="2" name="íşľidé"/>
          <p:cNvSpPr/>
          <p:nvPr/>
        </p:nvSpPr>
        <p:spPr>
          <a:xfrm rot="10800000">
            <a:off x="4403725" y="4286885"/>
            <a:ext cx="1099820" cy="1099820"/>
          </a:xfrm>
          <a:prstGeom prst="rtTriangle">
            <a:avLst/>
          </a:prstGeom>
          <a:solidFill>
            <a:srgbClr val="425B97">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92500" lnSpcReduction="20000"/>
          </a:bodyPr>
          <a:lstStyle/>
          <a:p>
            <a:pPr algn="ctr"/>
            <a:endParaRPr lang="en-US" sz="2400"/>
          </a:p>
        </p:txBody>
      </p:sp>
      <p:sp>
        <p:nvSpPr>
          <p:cNvPr id="65" name="iṩ1îḋe"/>
          <p:cNvSpPr/>
          <p:nvPr/>
        </p:nvSpPr>
        <p:spPr>
          <a:xfrm rot="16200000" flipV="1">
            <a:off x="4403725" y="5428615"/>
            <a:ext cx="1099820" cy="1099820"/>
          </a:xfrm>
          <a:prstGeom prst="rtTriangle">
            <a:avLst/>
          </a:prstGeom>
          <a:solidFill>
            <a:srgbClr val="425B97">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92500" lnSpcReduction="20000"/>
          </a:bodyPr>
          <a:lstStyle/>
          <a:p>
            <a:pPr algn="ctr"/>
            <a:endParaRPr lang="en-US" sz="2400"/>
          </a:p>
        </p:txBody>
      </p:sp>
      <p:sp>
        <p:nvSpPr>
          <p:cNvPr id="4" name="ïSḻíḓé"/>
          <p:cNvSpPr/>
          <p:nvPr/>
        </p:nvSpPr>
        <p:spPr>
          <a:xfrm rot="5400000" flipH="1" flipV="1">
            <a:off x="4403725" y="4286885"/>
            <a:ext cx="1099820" cy="1099820"/>
          </a:xfrm>
          <a:prstGeom prst="rtTriangle">
            <a:avLst/>
          </a:prstGeom>
          <a:solidFill>
            <a:srgbClr val="425B9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92500" lnSpcReduction="20000"/>
          </a:bodyPr>
          <a:lstStyle/>
          <a:p>
            <a:pPr algn="ctr"/>
            <a:endParaRPr lang="en-US" sz="2400"/>
          </a:p>
        </p:txBody>
      </p:sp>
      <p:sp>
        <p:nvSpPr>
          <p:cNvPr id="5" name="íṥļíḋè"/>
          <p:cNvSpPr/>
          <p:nvPr/>
        </p:nvSpPr>
        <p:spPr>
          <a:xfrm flipV="1">
            <a:off x="4403725" y="5428615"/>
            <a:ext cx="1099820" cy="1099820"/>
          </a:xfrm>
          <a:prstGeom prst="rtTriangle">
            <a:avLst/>
          </a:prstGeom>
          <a:solidFill>
            <a:srgbClr val="425B9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92500" lnSpcReduction="20000"/>
          </a:bodyPr>
          <a:lstStyle/>
          <a:p>
            <a:pPr algn="ctr"/>
            <a:endParaRPr lang="en-US" sz="2400"/>
          </a:p>
        </p:txBody>
      </p:sp>
      <p:sp>
        <p:nvSpPr>
          <p:cNvPr id="86" name="îṡľîḋê"/>
          <p:cNvSpPr/>
          <p:nvPr/>
        </p:nvSpPr>
        <p:spPr>
          <a:xfrm flipH="1">
            <a:off x="4998720" y="5428615"/>
            <a:ext cx="6503670" cy="1106805"/>
          </a:xfrm>
          <a:prstGeom prst="homePlate">
            <a:avLst/>
          </a:prstGeom>
          <a:solidFill>
            <a:srgbClr val="425B9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en-US" sz="2400"/>
          </a:p>
        </p:txBody>
      </p:sp>
      <p:sp>
        <p:nvSpPr>
          <p:cNvPr id="88" name="iṥḻiḍe"/>
          <p:cNvSpPr/>
          <p:nvPr/>
        </p:nvSpPr>
        <p:spPr>
          <a:xfrm>
            <a:off x="652145" y="4279265"/>
            <a:ext cx="4259580" cy="1106805"/>
          </a:xfrm>
          <a:prstGeom prst="homePlate">
            <a:avLst/>
          </a:prstGeom>
          <a:solidFill>
            <a:srgbClr val="425B9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en-US" sz="2400"/>
          </a:p>
        </p:txBody>
      </p:sp>
      <p:sp>
        <p:nvSpPr>
          <p:cNvPr id="6" name="ï$ḷîḑé"/>
          <p:cNvSpPr/>
          <p:nvPr/>
        </p:nvSpPr>
        <p:spPr>
          <a:xfrm>
            <a:off x="7276465" y="2661285"/>
            <a:ext cx="4225925" cy="1106805"/>
          </a:xfrm>
          <a:custGeom>
            <a:avLst/>
            <a:gdLst>
              <a:gd name="connsiteX0" fmla="*/ 557288 w 4269879"/>
              <a:gd name="connsiteY0" fmla="*/ 0 h 1118605"/>
              <a:gd name="connsiteX1" fmla="*/ 4269879 w 4269879"/>
              <a:gd name="connsiteY1" fmla="*/ 0 h 1118605"/>
              <a:gd name="connsiteX2" fmla="*/ 4269879 w 4269879"/>
              <a:gd name="connsiteY2" fmla="*/ 1114779 h 1118605"/>
              <a:gd name="connsiteX3" fmla="*/ 559303 w 4269879"/>
              <a:gd name="connsiteY3" fmla="*/ 1114779 h 1118605"/>
              <a:gd name="connsiteX4" fmla="*/ 559303 w 4269879"/>
              <a:gd name="connsiteY4" fmla="*/ 1118605 h 1118605"/>
              <a:gd name="connsiteX5" fmla="*/ 0 w 4269879"/>
              <a:gd name="connsiteY5" fmla="*/ 559303 h 1118605"/>
              <a:gd name="connsiteX6" fmla="*/ 557288 w 4269879"/>
              <a:gd name="connsiteY6" fmla="*/ 2015 h 1118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9879" h="1118605">
                <a:moveTo>
                  <a:pt x="557288" y="0"/>
                </a:moveTo>
                <a:lnTo>
                  <a:pt x="4269879" y="0"/>
                </a:lnTo>
                <a:lnTo>
                  <a:pt x="4269879" y="1114779"/>
                </a:lnTo>
                <a:lnTo>
                  <a:pt x="559303" y="1114779"/>
                </a:lnTo>
                <a:lnTo>
                  <a:pt x="559303" y="1118605"/>
                </a:lnTo>
                <a:lnTo>
                  <a:pt x="0" y="559303"/>
                </a:lnTo>
                <a:lnTo>
                  <a:pt x="557288" y="2015"/>
                </a:lnTo>
                <a:close/>
              </a:path>
            </a:pathLst>
          </a:custGeom>
          <a:solidFill>
            <a:srgbClr val="425B9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en-US"/>
          </a:p>
        </p:txBody>
      </p:sp>
      <p:sp>
        <p:nvSpPr>
          <p:cNvPr id="59" name="íşľíḋé"/>
          <p:cNvSpPr/>
          <p:nvPr/>
        </p:nvSpPr>
        <p:spPr>
          <a:xfrm rot="16200000" flipV="1">
            <a:off x="6681470" y="2665095"/>
            <a:ext cx="1099820" cy="1099820"/>
          </a:xfrm>
          <a:prstGeom prst="rtTriangle">
            <a:avLst/>
          </a:prstGeom>
          <a:solidFill>
            <a:srgbClr val="425B97">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en-US"/>
          </a:p>
        </p:txBody>
      </p:sp>
      <p:sp>
        <p:nvSpPr>
          <p:cNvPr id="7" name="iṡ1íḓe"/>
          <p:cNvSpPr/>
          <p:nvPr/>
        </p:nvSpPr>
        <p:spPr>
          <a:xfrm rot="10800000">
            <a:off x="6681470" y="1523365"/>
            <a:ext cx="1099820" cy="1099820"/>
          </a:xfrm>
          <a:prstGeom prst="rtTriangle">
            <a:avLst/>
          </a:prstGeom>
          <a:solidFill>
            <a:srgbClr val="425B97">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en-US"/>
          </a:p>
        </p:txBody>
      </p:sp>
      <p:sp>
        <p:nvSpPr>
          <p:cNvPr id="72" name="ïṧḷiḍé"/>
          <p:cNvSpPr/>
          <p:nvPr/>
        </p:nvSpPr>
        <p:spPr>
          <a:xfrm rot="5400000" flipH="1" flipV="1">
            <a:off x="6681470" y="1523365"/>
            <a:ext cx="1099820" cy="1099820"/>
          </a:xfrm>
          <a:prstGeom prst="rtTriangle">
            <a:avLst/>
          </a:prstGeom>
          <a:solidFill>
            <a:srgbClr val="425B9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en-US"/>
          </a:p>
        </p:txBody>
      </p:sp>
      <p:sp>
        <p:nvSpPr>
          <p:cNvPr id="8" name="iṡ1iḑé"/>
          <p:cNvSpPr/>
          <p:nvPr/>
        </p:nvSpPr>
        <p:spPr>
          <a:xfrm flipV="1">
            <a:off x="6681470" y="2665095"/>
            <a:ext cx="1099820" cy="1099820"/>
          </a:xfrm>
          <a:prstGeom prst="rtTriangle">
            <a:avLst/>
          </a:prstGeom>
          <a:solidFill>
            <a:srgbClr val="425B9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en-US"/>
          </a:p>
        </p:txBody>
      </p:sp>
      <p:sp>
        <p:nvSpPr>
          <p:cNvPr id="90" name="íṥļîḑé"/>
          <p:cNvSpPr/>
          <p:nvPr/>
        </p:nvSpPr>
        <p:spPr>
          <a:xfrm>
            <a:off x="652145" y="1515745"/>
            <a:ext cx="6539230" cy="1106805"/>
          </a:xfrm>
          <a:prstGeom prst="homePlate">
            <a:avLst/>
          </a:prstGeom>
          <a:solidFill>
            <a:srgbClr val="425B9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en-US"/>
          </a:p>
        </p:txBody>
      </p:sp>
      <p:sp>
        <p:nvSpPr>
          <p:cNvPr id="25" name="ïṧḻïdè"/>
          <p:cNvSpPr/>
          <p:nvPr/>
        </p:nvSpPr>
        <p:spPr bwMode="auto">
          <a:xfrm>
            <a:off x="3597275" y="1806575"/>
            <a:ext cx="648335" cy="525145"/>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chemeClr val="bg1"/>
          </a:solidFill>
          <a:ln>
            <a:noFill/>
          </a:ln>
        </p:spPr>
        <p:txBody>
          <a:bodyPr wrap="square" lIns="91440" tIns="45720" rIns="91440" bIns="45720">
            <a:normAutofit/>
          </a:bodyPr>
          <a:lstStyle/>
          <a:p>
            <a:endParaRPr lang="zh-CN" altLang="en-US"/>
          </a:p>
        </p:txBody>
      </p:sp>
      <p:sp>
        <p:nvSpPr>
          <p:cNvPr id="26" name="i$1ïḑê"/>
          <p:cNvSpPr/>
          <p:nvPr/>
        </p:nvSpPr>
        <p:spPr bwMode="auto">
          <a:xfrm>
            <a:off x="7910830" y="5655310"/>
            <a:ext cx="679450" cy="653415"/>
          </a:xfrm>
          <a:custGeom>
            <a:avLst/>
            <a:gdLst>
              <a:gd name="connsiteX0" fmla="*/ 195114 w 608814"/>
              <a:gd name="connsiteY0" fmla="*/ 351627 h 585693"/>
              <a:gd name="connsiteX1" fmla="*/ 258290 w 608814"/>
              <a:gd name="connsiteY1" fmla="*/ 351627 h 585693"/>
              <a:gd name="connsiteX2" fmla="*/ 282731 w 608814"/>
              <a:gd name="connsiteY2" fmla="*/ 376018 h 585693"/>
              <a:gd name="connsiteX3" fmla="*/ 282731 w 608814"/>
              <a:gd name="connsiteY3" fmla="*/ 561210 h 585693"/>
              <a:gd name="connsiteX4" fmla="*/ 258290 w 608814"/>
              <a:gd name="connsiteY4" fmla="*/ 585693 h 585693"/>
              <a:gd name="connsiteX5" fmla="*/ 195114 w 608814"/>
              <a:gd name="connsiteY5" fmla="*/ 585693 h 585693"/>
              <a:gd name="connsiteX6" fmla="*/ 170673 w 608814"/>
              <a:gd name="connsiteY6" fmla="*/ 561210 h 585693"/>
              <a:gd name="connsiteX7" fmla="*/ 170673 w 608814"/>
              <a:gd name="connsiteY7" fmla="*/ 376018 h 585693"/>
              <a:gd name="connsiteX8" fmla="*/ 195114 w 608814"/>
              <a:gd name="connsiteY8" fmla="*/ 351627 h 585693"/>
              <a:gd name="connsiteX9" fmla="*/ 358100 w 608814"/>
              <a:gd name="connsiteY9" fmla="*/ 249872 h 585693"/>
              <a:gd name="connsiteX10" fmla="*/ 421316 w 608814"/>
              <a:gd name="connsiteY10" fmla="*/ 249872 h 585693"/>
              <a:gd name="connsiteX11" fmla="*/ 445737 w 608814"/>
              <a:gd name="connsiteY11" fmla="*/ 274267 h 585693"/>
              <a:gd name="connsiteX12" fmla="*/ 445737 w 608814"/>
              <a:gd name="connsiteY12" fmla="*/ 561206 h 585693"/>
              <a:gd name="connsiteX13" fmla="*/ 421316 w 608814"/>
              <a:gd name="connsiteY13" fmla="*/ 585693 h 585693"/>
              <a:gd name="connsiteX14" fmla="*/ 358100 w 608814"/>
              <a:gd name="connsiteY14" fmla="*/ 585693 h 585693"/>
              <a:gd name="connsiteX15" fmla="*/ 333679 w 608814"/>
              <a:gd name="connsiteY15" fmla="*/ 561206 h 585693"/>
              <a:gd name="connsiteX16" fmla="*/ 333679 w 608814"/>
              <a:gd name="connsiteY16" fmla="*/ 274267 h 585693"/>
              <a:gd name="connsiteX17" fmla="*/ 358100 w 608814"/>
              <a:gd name="connsiteY17" fmla="*/ 249872 h 585693"/>
              <a:gd name="connsiteX18" fmla="*/ 140260 w 608814"/>
              <a:gd name="connsiteY18" fmla="*/ 224680 h 585693"/>
              <a:gd name="connsiteX19" fmla="*/ 191844 w 608814"/>
              <a:gd name="connsiteY19" fmla="*/ 276122 h 585693"/>
              <a:gd name="connsiteX20" fmla="*/ 140260 w 608814"/>
              <a:gd name="connsiteY20" fmla="*/ 327564 h 585693"/>
              <a:gd name="connsiteX21" fmla="*/ 88676 w 608814"/>
              <a:gd name="connsiteY21" fmla="*/ 276122 h 585693"/>
              <a:gd name="connsiteX22" fmla="*/ 140260 w 608814"/>
              <a:gd name="connsiteY22" fmla="*/ 224680 h 585693"/>
              <a:gd name="connsiteX23" fmla="*/ 521177 w 608814"/>
              <a:gd name="connsiteY23" fmla="*/ 148117 h 585693"/>
              <a:gd name="connsiteX24" fmla="*/ 584301 w 608814"/>
              <a:gd name="connsiteY24" fmla="*/ 148117 h 585693"/>
              <a:gd name="connsiteX25" fmla="*/ 608814 w 608814"/>
              <a:gd name="connsiteY25" fmla="*/ 172601 h 585693"/>
              <a:gd name="connsiteX26" fmla="*/ 608814 w 608814"/>
              <a:gd name="connsiteY26" fmla="*/ 561209 h 585693"/>
              <a:gd name="connsiteX27" fmla="*/ 584301 w 608814"/>
              <a:gd name="connsiteY27" fmla="*/ 585693 h 585693"/>
              <a:gd name="connsiteX28" fmla="*/ 521177 w 608814"/>
              <a:gd name="connsiteY28" fmla="*/ 585693 h 585693"/>
              <a:gd name="connsiteX29" fmla="*/ 496756 w 608814"/>
              <a:gd name="connsiteY29" fmla="*/ 561209 h 585693"/>
              <a:gd name="connsiteX30" fmla="*/ 496756 w 608814"/>
              <a:gd name="connsiteY30" fmla="*/ 172601 h 585693"/>
              <a:gd name="connsiteX31" fmla="*/ 521177 w 608814"/>
              <a:gd name="connsiteY31" fmla="*/ 148117 h 585693"/>
              <a:gd name="connsiteX32" fmla="*/ 116229 w 608814"/>
              <a:gd name="connsiteY32" fmla="*/ 131322 h 585693"/>
              <a:gd name="connsiteX33" fmla="*/ 164246 w 608814"/>
              <a:gd name="connsiteY33" fmla="*/ 131322 h 585693"/>
              <a:gd name="connsiteX34" fmla="*/ 184061 w 608814"/>
              <a:gd name="connsiteY34" fmla="*/ 151113 h 585693"/>
              <a:gd name="connsiteX35" fmla="*/ 184061 w 608814"/>
              <a:gd name="connsiteY35" fmla="*/ 171457 h 585693"/>
              <a:gd name="connsiteX36" fmla="*/ 208669 w 608814"/>
              <a:gd name="connsiteY36" fmla="*/ 186094 h 585693"/>
              <a:gd name="connsiteX37" fmla="*/ 226641 w 608814"/>
              <a:gd name="connsiteY37" fmla="*/ 175692 h 585693"/>
              <a:gd name="connsiteX38" fmla="*/ 253737 w 608814"/>
              <a:gd name="connsiteY38" fmla="*/ 182964 h 585693"/>
              <a:gd name="connsiteX39" fmla="*/ 277792 w 608814"/>
              <a:gd name="connsiteY39" fmla="*/ 224572 h 585693"/>
              <a:gd name="connsiteX40" fmla="*/ 279727 w 608814"/>
              <a:gd name="connsiteY40" fmla="*/ 239577 h 585693"/>
              <a:gd name="connsiteX41" fmla="*/ 270511 w 608814"/>
              <a:gd name="connsiteY41" fmla="*/ 251544 h 585693"/>
              <a:gd name="connsiteX42" fmla="*/ 252355 w 608814"/>
              <a:gd name="connsiteY42" fmla="*/ 262038 h 585693"/>
              <a:gd name="connsiteX43" fmla="*/ 253829 w 608814"/>
              <a:gd name="connsiteY43" fmla="*/ 276122 h 585693"/>
              <a:gd name="connsiteX44" fmla="*/ 252355 w 608814"/>
              <a:gd name="connsiteY44" fmla="*/ 290206 h 585693"/>
              <a:gd name="connsiteX45" fmla="*/ 270511 w 608814"/>
              <a:gd name="connsiteY45" fmla="*/ 300700 h 585693"/>
              <a:gd name="connsiteX46" fmla="*/ 278714 w 608814"/>
              <a:gd name="connsiteY46" fmla="*/ 325094 h 585693"/>
              <a:gd name="connsiteX47" fmla="*/ 258253 w 608814"/>
              <a:gd name="connsiteY47" fmla="*/ 321136 h 585693"/>
              <a:gd name="connsiteX48" fmla="*/ 195858 w 608814"/>
              <a:gd name="connsiteY48" fmla="*/ 321136 h 585693"/>
              <a:gd name="connsiteX49" fmla="*/ 212171 w 608814"/>
              <a:gd name="connsiteY49" fmla="*/ 276122 h 585693"/>
              <a:gd name="connsiteX50" fmla="*/ 140191 w 608814"/>
              <a:gd name="connsiteY50" fmla="*/ 204320 h 585693"/>
              <a:gd name="connsiteX51" fmla="*/ 68304 w 608814"/>
              <a:gd name="connsiteY51" fmla="*/ 276122 h 585693"/>
              <a:gd name="connsiteX52" fmla="*/ 140191 w 608814"/>
              <a:gd name="connsiteY52" fmla="*/ 348016 h 585693"/>
              <a:gd name="connsiteX53" fmla="*/ 148486 w 608814"/>
              <a:gd name="connsiteY53" fmla="*/ 347095 h 585693"/>
              <a:gd name="connsiteX54" fmla="*/ 140099 w 608814"/>
              <a:gd name="connsiteY54" fmla="*/ 376000 h 585693"/>
              <a:gd name="connsiteX55" fmla="*/ 140099 w 608814"/>
              <a:gd name="connsiteY55" fmla="*/ 420922 h 585693"/>
              <a:gd name="connsiteX56" fmla="*/ 116229 w 608814"/>
              <a:gd name="connsiteY56" fmla="*/ 420922 h 585693"/>
              <a:gd name="connsiteX57" fmla="*/ 96413 w 608814"/>
              <a:gd name="connsiteY57" fmla="*/ 401131 h 585693"/>
              <a:gd name="connsiteX58" fmla="*/ 96413 w 608814"/>
              <a:gd name="connsiteY58" fmla="*/ 380787 h 585693"/>
              <a:gd name="connsiteX59" fmla="*/ 71806 w 608814"/>
              <a:gd name="connsiteY59" fmla="*/ 366150 h 585693"/>
              <a:gd name="connsiteX60" fmla="*/ 53742 w 608814"/>
              <a:gd name="connsiteY60" fmla="*/ 376552 h 585693"/>
              <a:gd name="connsiteX61" fmla="*/ 38719 w 608814"/>
              <a:gd name="connsiteY61" fmla="*/ 378577 h 585693"/>
              <a:gd name="connsiteX62" fmla="*/ 26738 w 608814"/>
              <a:gd name="connsiteY62" fmla="*/ 369372 h 585693"/>
              <a:gd name="connsiteX63" fmla="*/ 2683 w 608814"/>
              <a:gd name="connsiteY63" fmla="*/ 327764 h 585693"/>
              <a:gd name="connsiteX64" fmla="*/ 9872 w 608814"/>
              <a:gd name="connsiteY64" fmla="*/ 300700 h 585693"/>
              <a:gd name="connsiteX65" fmla="*/ 28120 w 608814"/>
              <a:gd name="connsiteY65" fmla="*/ 290206 h 585693"/>
              <a:gd name="connsiteX66" fmla="*/ 26645 w 608814"/>
              <a:gd name="connsiteY66" fmla="*/ 276122 h 585693"/>
              <a:gd name="connsiteX67" fmla="*/ 28120 w 608814"/>
              <a:gd name="connsiteY67" fmla="*/ 262038 h 585693"/>
              <a:gd name="connsiteX68" fmla="*/ 9872 w 608814"/>
              <a:gd name="connsiteY68" fmla="*/ 251544 h 585693"/>
              <a:gd name="connsiteX69" fmla="*/ 2683 w 608814"/>
              <a:gd name="connsiteY69" fmla="*/ 224572 h 585693"/>
              <a:gd name="connsiteX70" fmla="*/ 26738 w 608814"/>
              <a:gd name="connsiteY70" fmla="*/ 182964 h 585693"/>
              <a:gd name="connsiteX71" fmla="*/ 38719 w 608814"/>
              <a:gd name="connsiteY71" fmla="*/ 173759 h 585693"/>
              <a:gd name="connsiteX72" fmla="*/ 53742 w 608814"/>
              <a:gd name="connsiteY72" fmla="*/ 175692 h 585693"/>
              <a:gd name="connsiteX73" fmla="*/ 71806 w 608814"/>
              <a:gd name="connsiteY73" fmla="*/ 186094 h 585693"/>
              <a:gd name="connsiteX74" fmla="*/ 96413 w 608814"/>
              <a:gd name="connsiteY74" fmla="*/ 171457 h 585693"/>
              <a:gd name="connsiteX75" fmla="*/ 96413 w 608814"/>
              <a:gd name="connsiteY75" fmla="*/ 151113 h 585693"/>
              <a:gd name="connsiteX76" fmla="*/ 116229 w 608814"/>
              <a:gd name="connsiteY76" fmla="*/ 131322 h 585693"/>
              <a:gd name="connsiteX77" fmla="*/ 445756 w 608814"/>
              <a:gd name="connsiteY77" fmla="*/ 83476 h 585693"/>
              <a:gd name="connsiteX78" fmla="*/ 414140 w 608814"/>
              <a:gd name="connsiteY78" fmla="*/ 115044 h 585693"/>
              <a:gd name="connsiteX79" fmla="*/ 445756 w 608814"/>
              <a:gd name="connsiteY79" fmla="*/ 146520 h 585693"/>
              <a:gd name="connsiteX80" fmla="*/ 477371 w 608814"/>
              <a:gd name="connsiteY80" fmla="*/ 115044 h 585693"/>
              <a:gd name="connsiteX81" fmla="*/ 445756 w 608814"/>
              <a:gd name="connsiteY81" fmla="*/ 83476 h 585693"/>
              <a:gd name="connsiteX82" fmla="*/ 426676 w 608814"/>
              <a:gd name="connsiteY82" fmla="*/ 0 h 585693"/>
              <a:gd name="connsiteX83" fmla="*/ 464835 w 608814"/>
              <a:gd name="connsiteY83" fmla="*/ 0 h 585693"/>
              <a:gd name="connsiteX84" fmla="*/ 480597 w 608814"/>
              <a:gd name="connsiteY84" fmla="*/ 15738 h 585693"/>
              <a:gd name="connsiteX85" fmla="*/ 480597 w 608814"/>
              <a:gd name="connsiteY85" fmla="*/ 31936 h 585693"/>
              <a:gd name="connsiteX86" fmla="*/ 500138 w 608814"/>
              <a:gd name="connsiteY86" fmla="*/ 43533 h 585693"/>
              <a:gd name="connsiteX87" fmla="*/ 514425 w 608814"/>
              <a:gd name="connsiteY87" fmla="*/ 35249 h 585693"/>
              <a:gd name="connsiteX88" fmla="*/ 535901 w 608814"/>
              <a:gd name="connsiteY88" fmla="*/ 40956 h 585693"/>
              <a:gd name="connsiteX89" fmla="*/ 554981 w 608814"/>
              <a:gd name="connsiteY89" fmla="*/ 73996 h 585693"/>
              <a:gd name="connsiteX90" fmla="*/ 556640 w 608814"/>
              <a:gd name="connsiteY90" fmla="*/ 85961 h 585693"/>
              <a:gd name="connsiteX91" fmla="*/ 549266 w 608814"/>
              <a:gd name="connsiteY91" fmla="*/ 95440 h 585693"/>
              <a:gd name="connsiteX92" fmla="*/ 534887 w 608814"/>
              <a:gd name="connsiteY92" fmla="*/ 103815 h 585693"/>
              <a:gd name="connsiteX93" fmla="*/ 535993 w 608814"/>
              <a:gd name="connsiteY93" fmla="*/ 115044 h 585693"/>
              <a:gd name="connsiteX94" fmla="*/ 535717 w 608814"/>
              <a:gd name="connsiteY94" fmla="*/ 117621 h 585693"/>
              <a:gd name="connsiteX95" fmla="*/ 521153 w 608814"/>
              <a:gd name="connsiteY95" fmla="*/ 117621 h 585693"/>
              <a:gd name="connsiteX96" fmla="*/ 466126 w 608814"/>
              <a:gd name="connsiteY96" fmla="*/ 172565 h 585693"/>
              <a:gd name="connsiteX97" fmla="*/ 466126 w 608814"/>
              <a:gd name="connsiteY97" fmla="*/ 229719 h 585693"/>
              <a:gd name="connsiteX98" fmla="*/ 466126 w 608814"/>
              <a:gd name="connsiteY98" fmla="*/ 242604 h 585693"/>
              <a:gd name="connsiteX99" fmla="*/ 453590 w 608814"/>
              <a:gd name="connsiteY99" fmla="*/ 229995 h 585693"/>
              <a:gd name="connsiteX100" fmla="*/ 421330 w 608814"/>
              <a:gd name="connsiteY100" fmla="*/ 219319 h 585693"/>
              <a:gd name="connsiteX101" fmla="*/ 411928 w 608814"/>
              <a:gd name="connsiteY101" fmla="*/ 219319 h 585693"/>
              <a:gd name="connsiteX102" fmla="*/ 410914 w 608814"/>
              <a:gd name="connsiteY102" fmla="*/ 214257 h 585693"/>
              <a:gd name="connsiteX103" fmla="*/ 410914 w 608814"/>
              <a:gd name="connsiteY103" fmla="*/ 198059 h 585693"/>
              <a:gd name="connsiteX104" fmla="*/ 391373 w 608814"/>
              <a:gd name="connsiteY104" fmla="*/ 186463 h 585693"/>
              <a:gd name="connsiteX105" fmla="*/ 377086 w 608814"/>
              <a:gd name="connsiteY105" fmla="*/ 194746 h 585693"/>
              <a:gd name="connsiteX106" fmla="*/ 365104 w 608814"/>
              <a:gd name="connsiteY106" fmla="*/ 196310 h 585693"/>
              <a:gd name="connsiteX107" fmla="*/ 355610 w 608814"/>
              <a:gd name="connsiteY107" fmla="*/ 189040 h 585693"/>
              <a:gd name="connsiteX108" fmla="*/ 336530 w 608814"/>
              <a:gd name="connsiteY108" fmla="*/ 155999 h 585693"/>
              <a:gd name="connsiteX109" fmla="*/ 342245 w 608814"/>
              <a:gd name="connsiteY109" fmla="*/ 134463 h 585693"/>
              <a:gd name="connsiteX110" fmla="*/ 356716 w 608814"/>
              <a:gd name="connsiteY110" fmla="*/ 126180 h 585693"/>
              <a:gd name="connsiteX111" fmla="*/ 355518 w 608814"/>
              <a:gd name="connsiteY111" fmla="*/ 115044 h 585693"/>
              <a:gd name="connsiteX112" fmla="*/ 356716 w 608814"/>
              <a:gd name="connsiteY112" fmla="*/ 103815 h 585693"/>
              <a:gd name="connsiteX113" fmla="*/ 342245 w 608814"/>
              <a:gd name="connsiteY113" fmla="*/ 95440 h 585693"/>
              <a:gd name="connsiteX114" fmla="*/ 336530 w 608814"/>
              <a:gd name="connsiteY114" fmla="*/ 73996 h 585693"/>
              <a:gd name="connsiteX115" fmla="*/ 355610 w 608814"/>
              <a:gd name="connsiteY115" fmla="*/ 40956 h 585693"/>
              <a:gd name="connsiteX116" fmla="*/ 365104 w 608814"/>
              <a:gd name="connsiteY116" fmla="*/ 33685 h 585693"/>
              <a:gd name="connsiteX117" fmla="*/ 377086 w 608814"/>
              <a:gd name="connsiteY117" fmla="*/ 35249 h 585693"/>
              <a:gd name="connsiteX118" fmla="*/ 391373 w 608814"/>
              <a:gd name="connsiteY118" fmla="*/ 43533 h 585693"/>
              <a:gd name="connsiteX119" fmla="*/ 410914 w 608814"/>
              <a:gd name="connsiteY119" fmla="*/ 31936 h 585693"/>
              <a:gd name="connsiteX120" fmla="*/ 410914 w 608814"/>
              <a:gd name="connsiteY120" fmla="*/ 15738 h 585693"/>
              <a:gd name="connsiteX121" fmla="*/ 426676 w 608814"/>
              <a:gd name="connsiteY121" fmla="*/ 0 h 5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608814" h="585693">
                <a:moveTo>
                  <a:pt x="195114" y="351627"/>
                </a:moveTo>
                <a:lnTo>
                  <a:pt x="258290" y="351627"/>
                </a:lnTo>
                <a:cubicBezTo>
                  <a:pt x="271848" y="351627"/>
                  <a:pt x="282731" y="362580"/>
                  <a:pt x="282731" y="376018"/>
                </a:cubicBezTo>
                <a:lnTo>
                  <a:pt x="282731" y="561210"/>
                </a:lnTo>
                <a:cubicBezTo>
                  <a:pt x="282731" y="574740"/>
                  <a:pt x="271848" y="585693"/>
                  <a:pt x="258290" y="585693"/>
                </a:cubicBezTo>
                <a:lnTo>
                  <a:pt x="195114" y="585693"/>
                </a:lnTo>
                <a:cubicBezTo>
                  <a:pt x="181556" y="585693"/>
                  <a:pt x="170673" y="574740"/>
                  <a:pt x="170673" y="561210"/>
                </a:cubicBezTo>
                <a:lnTo>
                  <a:pt x="170673" y="376018"/>
                </a:lnTo>
                <a:cubicBezTo>
                  <a:pt x="170673" y="362580"/>
                  <a:pt x="181556" y="351627"/>
                  <a:pt x="195114" y="351627"/>
                </a:cubicBezTo>
                <a:close/>
                <a:moveTo>
                  <a:pt x="358100" y="249872"/>
                </a:moveTo>
                <a:lnTo>
                  <a:pt x="421316" y="249872"/>
                </a:lnTo>
                <a:cubicBezTo>
                  <a:pt x="434771" y="249872"/>
                  <a:pt x="445737" y="260735"/>
                  <a:pt x="445737" y="274267"/>
                </a:cubicBezTo>
                <a:lnTo>
                  <a:pt x="445737" y="561206"/>
                </a:lnTo>
                <a:cubicBezTo>
                  <a:pt x="445737" y="574738"/>
                  <a:pt x="434771" y="585693"/>
                  <a:pt x="421316" y="585693"/>
                </a:cubicBezTo>
                <a:lnTo>
                  <a:pt x="358100" y="585693"/>
                </a:lnTo>
                <a:cubicBezTo>
                  <a:pt x="344645" y="585693"/>
                  <a:pt x="333679" y="574738"/>
                  <a:pt x="333679" y="561206"/>
                </a:cubicBezTo>
                <a:lnTo>
                  <a:pt x="333679" y="274267"/>
                </a:lnTo>
                <a:cubicBezTo>
                  <a:pt x="333679" y="260735"/>
                  <a:pt x="344645" y="249872"/>
                  <a:pt x="358100" y="249872"/>
                </a:cubicBezTo>
                <a:close/>
                <a:moveTo>
                  <a:pt x="140260" y="224680"/>
                </a:moveTo>
                <a:cubicBezTo>
                  <a:pt x="168749" y="224680"/>
                  <a:pt x="191844" y="247711"/>
                  <a:pt x="191844" y="276122"/>
                </a:cubicBezTo>
                <a:cubicBezTo>
                  <a:pt x="191844" y="304533"/>
                  <a:pt x="168749" y="327564"/>
                  <a:pt x="140260" y="327564"/>
                </a:cubicBezTo>
                <a:cubicBezTo>
                  <a:pt x="111771" y="327564"/>
                  <a:pt x="88676" y="304533"/>
                  <a:pt x="88676" y="276122"/>
                </a:cubicBezTo>
                <a:cubicBezTo>
                  <a:pt x="88676" y="247711"/>
                  <a:pt x="111771" y="224680"/>
                  <a:pt x="140260" y="224680"/>
                </a:cubicBezTo>
                <a:close/>
                <a:moveTo>
                  <a:pt x="521177" y="148117"/>
                </a:moveTo>
                <a:lnTo>
                  <a:pt x="584301" y="148117"/>
                </a:lnTo>
                <a:cubicBezTo>
                  <a:pt x="597848" y="148117"/>
                  <a:pt x="608814" y="159070"/>
                  <a:pt x="608814" y="172601"/>
                </a:cubicBezTo>
                <a:lnTo>
                  <a:pt x="608814" y="561209"/>
                </a:lnTo>
                <a:cubicBezTo>
                  <a:pt x="608814" y="574740"/>
                  <a:pt x="597848" y="585693"/>
                  <a:pt x="584301" y="585693"/>
                </a:cubicBezTo>
                <a:lnTo>
                  <a:pt x="521177" y="585693"/>
                </a:lnTo>
                <a:cubicBezTo>
                  <a:pt x="507722" y="585693"/>
                  <a:pt x="496756" y="574740"/>
                  <a:pt x="496756" y="561209"/>
                </a:cubicBezTo>
                <a:lnTo>
                  <a:pt x="496756" y="172601"/>
                </a:lnTo>
                <a:cubicBezTo>
                  <a:pt x="496756" y="159070"/>
                  <a:pt x="507722" y="148117"/>
                  <a:pt x="521177" y="148117"/>
                </a:cubicBezTo>
                <a:close/>
                <a:moveTo>
                  <a:pt x="116229" y="131322"/>
                </a:moveTo>
                <a:lnTo>
                  <a:pt x="164246" y="131322"/>
                </a:lnTo>
                <a:cubicBezTo>
                  <a:pt x="175214" y="131322"/>
                  <a:pt x="184061" y="140159"/>
                  <a:pt x="184061" y="151113"/>
                </a:cubicBezTo>
                <a:lnTo>
                  <a:pt x="184061" y="171457"/>
                </a:lnTo>
                <a:cubicBezTo>
                  <a:pt x="193001" y="175231"/>
                  <a:pt x="201019" y="180386"/>
                  <a:pt x="208669" y="186094"/>
                </a:cubicBezTo>
                <a:lnTo>
                  <a:pt x="226641" y="175692"/>
                </a:lnTo>
                <a:cubicBezTo>
                  <a:pt x="236134" y="170261"/>
                  <a:pt x="248300" y="173482"/>
                  <a:pt x="253737" y="182964"/>
                </a:cubicBezTo>
                <a:lnTo>
                  <a:pt x="277792" y="224572"/>
                </a:lnTo>
                <a:cubicBezTo>
                  <a:pt x="280465" y="229083"/>
                  <a:pt x="281110" y="234514"/>
                  <a:pt x="279727" y="239577"/>
                </a:cubicBezTo>
                <a:cubicBezTo>
                  <a:pt x="278437" y="244640"/>
                  <a:pt x="275119" y="248966"/>
                  <a:pt x="270511" y="251544"/>
                </a:cubicBezTo>
                <a:lnTo>
                  <a:pt x="252355" y="262038"/>
                </a:lnTo>
                <a:cubicBezTo>
                  <a:pt x="253000" y="266733"/>
                  <a:pt x="253829" y="271335"/>
                  <a:pt x="253829" y="276122"/>
                </a:cubicBezTo>
                <a:cubicBezTo>
                  <a:pt x="253829" y="281001"/>
                  <a:pt x="253000" y="285604"/>
                  <a:pt x="252355" y="290206"/>
                </a:cubicBezTo>
                <a:lnTo>
                  <a:pt x="270511" y="300700"/>
                </a:lnTo>
                <a:cubicBezTo>
                  <a:pt x="279174" y="305671"/>
                  <a:pt x="282308" y="316165"/>
                  <a:pt x="278714" y="325094"/>
                </a:cubicBezTo>
                <a:cubicBezTo>
                  <a:pt x="272354" y="322609"/>
                  <a:pt x="265442" y="321136"/>
                  <a:pt x="258253" y="321136"/>
                </a:cubicBezTo>
                <a:lnTo>
                  <a:pt x="195858" y="321136"/>
                </a:lnTo>
                <a:cubicBezTo>
                  <a:pt x="205904" y="308709"/>
                  <a:pt x="212171" y="293244"/>
                  <a:pt x="212171" y="276122"/>
                </a:cubicBezTo>
                <a:cubicBezTo>
                  <a:pt x="212171" y="236539"/>
                  <a:pt x="179914" y="204320"/>
                  <a:pt x="140191" y="204320"/>
                </a:cubicBezTo>
                <a:cubicBezTo>
                  <a:pt x="100561" y="204320"/>
                  <a:pt x="68304" y="236539"/>
                  <a:pt x="68304" y="276122"/>
                </a:cubicBezTo>
                <a:cubicBezTo>
                  <a:pt x="68304" y="315797"/>
                  <a:pt x="100561" y="348016"/>
                  <a:pt x="140191" y="348016"/>
                </a:cubicBezTo>
                <a:cubicBezTo>
                  <a:pt x="143048" y="348016"/>
                  <a:pt x="145721" y="347463"/>
                  <a:pt x="148486" y="347095"/>
                </a:cubicBezTo>
                <a:cubicBezTo>
                  <a:pt x="143233" y="355564"/>
                  <a:pt x="140099" y="365414"/>
                  <a:pt x="140099" y="376000"/>
                </a:cubicBezTo>
                <a:lnTo>
                  <a:pt x="140099" y="420922"/>
                </a:lnTo>
                <a:lnTo>
                  <a:pt x="116229" y="420922"/>
                </a:lnTo>
                <a:cubicBezTo>
                  <a:pt x="105261" y="420922"/>
                  <a:pt x="96413" y="412085"/>
                  <a:pt x="96413" y="401131"/>
                </a:cubicBezTo>
                <a:lnTo>
                  <a:pt x="96413" y="380787"/>
                </a:lnTo>
                <a:cubicBezTo>
                  <a:pt x="87474" y="377013"/>
                  <a:pt x="79455" y="371950"/>
                  <a:pt x="71806" y="366150"/>
                </a:cubicBezTo>
                <a:lnTo>
                  <a:pt x="53742" y="376552"/>
                </a:lnTo>
                <a:cubicBezTo>
                  <a:pt x="49226" y="379222"/>
                  <a:pt x="43788" y="379866"/>
                  <a:pt x="38719" y="378577"/>
                </a:cubicBezTo>
                <a:cubicBezTo>
                  <a:pt x="33650" y="377197"/>
                  <a:pt x="29318" y="373883"/>
                  <a:pt x="26738" y="369372"/>
                </a:cubicBezTo>
                <a:lnTo>
                  <a:pt x="2683" y="327764"/>
                </a:lnTo>
                <a:cubicBezTo>
                  <a:pt x="-2847" y="318282"/>
                  <a:pt x="471" y="306131"/>
                  <a:pt x="9872" y="300700"/>
                </a:cubicBezTo>
                <a:lnTo>
                  <a:pt x="28120" y="290206"/>
                </a:lnTo>
                <a:cubicBezTo>
                  <a:pt x="27475" y="285604"/>
                  <a:pt x="26645" y="281001"/>
                  <a:pt x="26645" y="276122"/>
                </a:cubicBezTo>
                <a:cubicBezTo>
                  <a:pt x="26645" y="271335"/>
                  <a:pt x="27475" y="266733"/>
                  <a:pt x="28120" y="262038"/>
                </a:cubicBezTo>
                <a:lnTo>
                  <a:pt x="9872" y="251544"/>
                </a:lnTo>
                <a:cubicBezTo>
                  <a:pt x="471" y="246113"/>
                  <a:pt x="-2847" y="233962"/>
                  <a:pt x="2683" y="224572"/>
                </a:cubicBezTo>
                <a:lnTo>
                  <a:pt x="26738" y="182964"/>
                </a:lnTo>
                <a:cubicBezTo>
                  <a:pt x="29318" y="178361"/>
                  <a:pt x="33650" y="175139"/>
                  <a:pt x="38719" y="173759"/>
                </a:cubicBezTo>
                <a:cubicBezTo>
                  <a:pt x="43788" y="172378"/>
                  <a:pt x="49226" y="173114"/>
                  <a:pt x="53742" y="175692"/>
                </a:cubicBezTo>
                <a:lnTo>
                  <a:pt x="71806" y="186094"/>
                </a:lnTo>
                <a:cubicBezTo>
                  <a:pt x="79455" y="180386"/>
                  <a:pt x="87474" y="175231"/>
                  <a:pt x="96413" y="171457"/>
                </a:cubicBezTo>
                <a:lnTo>
                  <a:pt x="96413" y="151113"/>
                </a:lnTo>
                <a:cubicBezTo>
                  <a:pt x="96413" y="140159"/>
                  <a:pt x="105261" y="131322"/>
                  <a:pt x="116229" y="131322"/>
                </a:cubicBezTo>
                <a:close/>
                <a:moveTo>
                  <a:pt x="445756" y="83476"/>
                </a:moveTo>
                <a:cubicBezTo>
                  <a:pt x="428335" y="83476"/>
                  <a:pt x="414140" y="97557"/>
                  <a:pt x="414140" y="115044"/>
                </a:cubicBezTo>
                <a:cubicBezTo>
                  <a:pt x="414140" y="132438"/>
                  <a:pt x="428335" y="146520"/>
                  <a:pt x="445756" y="146520"/>
                </a:cubicBezTo>
                <a:cubicBezTo>
                  <a:pt x="463176" y="146520"/>
                  <a:pt x="477371" y="132438"/>
                  <a:pt x="477371" y="115044"/>
                </a:cubicBezTo>
                <a:cubicBezTo>
                  <a:pt x="477371" y="97557"/>
                  <a:pt x="463176" y="83476"/>
                  <a:pt x="445756" y="83476"/>
                </a:cubicBezTo>
                <a:close/>
                <a:moveTo>
                  <a:pt x="426676" y="0"/>
                </a:moveTo>
                <a:lnTo>
                  <a:pt x="464835" y="0"/>
                </a:lnTo>
                <a:cubicBezTo>
                  <a:pt x="473500" y="0"/>
                  <a:pt x="480597" y="7087"/>
                  <a:pt x="480597" y="15738"/>
                </a:cubicBezTo>
                <a:lnTo>
                  <a:pt x="480597" y="31936"/>
                </a:lnTo>
                <a:cubicBezTo>
                  <a:pt x="487694" y="34881"/>
                  <a:pt x="494054" y="38931"/>
                  <a:pt x="500138" y="43533"/>
                </a:cubicBezTo>
                <a:lnTo>
                  <a:pt x="514425" y="35249"/>
                </a:lnTo>
                <a:cubicBezTo>
                  <a:pt x="521983" y="30924"/>
                  <a:pt x="531569" y="33501"/>
                  <a:pt x="535901" y="40956"/>
                </a:cubicBezTo>
                <a:lnTo>
                  <a:pt x="554981" y="73996"/>
                </a:lnTo>
                <a:cubicBezTo>
                  <a:pt x="557101" y="77585"/>
                  <a:pt x="557654" y="81911"/>
                  <a:pt x="556640" y="85961"/>
                </a:cubicBezTo>
                <a:cubicBezTo>
                  <a:pt x="555534" y="89918"/>
                  <a:pt x="552861" y="93415"/>
                  <a:pt x="549266" y="95440"/>
                </a:cubicBezTo>
                <a:lnTo>
                  <a:pt x="534887" y="103815"/>
                </a:lnTo>
                <a:cubicBezTo>
                  <a:pt x="535348" y="107497"/>
                  <a:pt x="535993" y="111178"/>
                  <a:pt x="535993" y="115044"/>
                </a:cubicBezTo>
                <a:cubicBezTo>
                  <a:pt x="535993" y="115872"/>
                  <a:pt x="535809" y="116700"/>
                  <a:pt x="535717" y="117621"/>
                </a:cubicBezTo>
                <a:lnTo>
                  <a:pt x="521153" y="117621"/>
                </a:lnTo>
                <a:cubicBezTo>
                  <a:pt x="490828" y="117621"/>
                  <a:pt x="466126" y="142286"/>
                  <a:pt x="466126" y="172565"/>
                </a:cubicBezTo>
                <a:lnTo>
                  <a:pt x="466126" y="229719"/>
                </a:lnTo>
                <a:lnTo>
                  <a:pt x="466126" y="242604"/>
                </a:lnTo>
                <a:cubicBezTo>
                  <a:pt x="462715" y="237726"/>
                  <a:pt x="458383" y="233493"/>
                  <a:pt x="453590" y="229995"/>
                </a:cubicBezTo>
                <a:cubicBezTo>
                  <a:pt x="444465" y="223369"/>
                  <a:pt x="433404" y="219319"/>
                  <a:pt x="421330" y="219319"/>
                </a:cubicBezTo>
                <a:lnTo>
                  <a:pt x="411928" y="219319"/>
                </a:lnTo>
                <a:cubicBezTo>
                  <a:pt x="411375" y="217755"/>
                  <a:pt x="410914" y="216098"/>
                  <a:pt x="410914" y="214257"/>
                </a:cubicBezTo>
                <a:lnTo>
                  <a:pt x="410914" y="198059"/>
                </a:lnTo>
                <a:cubicBezTo>
                  <a:pt x="403817" y="195114"/>
                  <a:pt x="397457" y="191064"/>
                  <a:pt x="391373" y="186463"/>
                </a:cubicBezTo>
                <a:lnTo>
                  <a:pt x="377086" y="194746"/>
                </a:lnTo>
                <a:cubicBezTo>
                  <a:pt x="373492" y="196863"/>
                  <a:pt x="369160" y="197415"/>
                  <a:pt x="365104" y="196310"/>
                </a:cubicBezTo>
                <a:cubicBezTo>
                  <a:pt x="361140" y="195206"/>
                  <a:pt x="357638" y="192629"/>
                  <a:pt x="355610" y="189040"/>
                </a:cubicBezTo>
                <a:lnTo>
                  <a:pt x="336530" y="155999"/>
                </a:lnTo>
                <a:cubicBezTo>
                  <a:pt x="332198" y="148452"/>
                  <a:pt x="334687" y="138881"/>
                  <a:pt x="342245" y="134463"/>
                </a:cubicBezTo>
                <a:lnTo>
                  <a:pt x="356716" y="126180"/>
                </a:lnTo>
                <a:cubicBezTo>
                  <a:pt x="356163" y="122498"/>
                  <a:pt x="355518" y="118817"/>
                  <a:pt x="355518" y="115044"/>
                </a:cubicBezTo>
                <a:cubicBezTo>
                  <a:pt x="355518" y="111178"/>
                  <a:pt x="356163" y="107497"/>
                  <a:pt x="356716" y="103815"/>
                </a:cubicBezTo>
                <a:lnTo>
                  <a:pt x="342245" y="95440"/>
                </a:lnTo>
                <a:cubicBezTo>
                  <a:pt x="334687" y="91115"/>
                  <a:pt x="332198" y="81543"/>
                  <a:pt x="336530" y="73996"/>
                </a:cubicBezTo>
                <a:lnTo>
                  <a:pt x="355610" y="40956"/>
                </a:lnTo>
                <a:cubicBezTo>
                  <a:pt x="357638" y="37366"/>
                  <a:pt x="361140" y="34789"/>
                  <a:pt x="365104" y="33685"/>
                </a:cubicBezTo>
                <a:cubicBezTo>
                  <a:pt x="369160" y="32580"/>
                  <a:pt x="373492" y="33133"/>
                  <a:pt x="377086" y="35249"/>
                </a:cubicBezTo>
                <a:lnTo>
                  <a:pt x="391373" y="43533"/>
                </a:lnTo>
                <a:cubicBezTo>
                  <a:pt x="397457" y="38931"/>
                  <a:pt x="403817" y="34881"/>
                  <a:pt x="410914" y="31936"/>
                </a:cubicBezTo>
                <a:lnTo>
                  <a:pt x="410914" y="15738"/>
                </a:lnTo>
                <a:cubicBezTo>
                  <a:pt x="410914" y="7087"/>
                  <a:pt x="418011" y="0"/>
                  <a:pt x="426676" y="0"/>
                </a:cubicBezTo>
                <a:close/>
              </a:path>
            </a:pathLst>
          </a:custGeom>
          <a:solidFill>
            <a:schemeClr val="bg1"/>
          </a:solidFill>
          <a:ln>
            <a:noFill/>
          </a:ln>
        </p:spPr>
        <p:txBody>
          <a:bodyPr/>
          <a:lstStyle/>
          <a:p>
            <a:endParaRPr lang="zh-CN" altLang="en-US"/>
          </a:p>
        </p:txBody>
      </p:sp>
      <p:sp>
        <p:nvSpPr>
          <p:cNvPr id="27" name="ïṣḷîḋé"/>
          <p:cNvSpPr/>
          <p:nvPr/>
        </p:nvSpPr>
        <p:spPr bwMode="auto">
          <a:xfrm flipH="1">
            <a:off x="9069070" y="2894965"/>
            <a:ext cx="641350" cy="640080"/>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chemeClr val="bg1"/>
          </a:solidFill>
          <a:ln>
            <a:noFill/>
          </a:ln>
        </p:spPr>
        <p:txBody>
          <a:bodyPr wrap="square" lIns="91440" tIns="45720" rIns="91440" bIns="45720">
            <a:normAutofit/>
          </a:bodyPr>
          <a:lstStyle/>
          <a:p>
            <a:endParaRPr lang="zh-CN" altLang="en-US"/>
          </a:p>
        </p:txBody>
      </p:sp>
      <p:sp>
        <p:nvSpPr>
          <p:cNvPr id="28" name="íṧḷiḍe"/>
          <p:cNvSpPr/>
          <p:nvPr/>
        </p:nvSpPr>
        <p:spPr bwMode="auto">
          <a:xfrm>
            <a:off x="2462530" y="4526280"/>
            <a:ext cx="638175" cy="613410"/>
          </a:xfrm>
          <a:custGeom>
            <a:avLst/>
            <a:gdLst>
              <a:gd name="connsiteX0" fmla="*/ 61288 w 609549"/>
              <a:gd name="connsiteY0" fmla="*/ 383285 h 586216"/>
              <a:gd name="connsiteX1" fmla="*/ 71162 w 609549"/>
              <a:gd name="connsiteY1" fmla="*/ 387101 h 586216"/>
              <a:gd name="connsiteX2" fmla="*/ 120018 w 609549"/>
              <a:gd name="connsiteY2" fmla="*/ 435892 h 586216"/>
              <a:gd name="connsiteX3" fmla="*/ 120018 w 609549"/>
              <a:gd name="connsiteY3" fmla="*/ 454200 h 586216"/>
              <a:gd name="connsiteX4" fmla="*/ 56639 w 609549"/>
              <a:gd name="connsiteY4" fmla="*/ 517543 h 586216"/>
              <a:gd name="connsiteX5" fmla="*/ 35592 w 609549"/>
              <a:gd name="connsiteY5" fmla="*/ 513644 h 586216"/>
              <a:gd name="connsiteX6" fmla="*/ 51877 w 609549"/>
              <a:gd name="connsiteY6" fmla="*/ 388099 h 586216"/>
              <a:gd name="connsiteX7" fmla="*/ 61288 w 609549"/>
              <a:gd name="connsiteY7" fmla="*/ 383285 h 586216"/>
              <a:gd name="connsiteX8" fmla="*/ 235245 w 609549"/>
              <a:gd name="connsiteY8" fmla="*/ 302810 h 586216"/>
              <a:gd name="connsiteX9" fmla="*/ 306042 w 609549"/>
              <a:gd name="connsiteY9" fmla="*/ 373466 h 586216"/>
              <a:gd name="connsiteX10" fmla="*/ 258717 w 609549"/>
              <a:gd name="connsiteY10" fmla="*/ 420680 h 586216"/>
              <a:gd name="connsiteX11" fmla="*/ 230246 w 609549"/>
              <a:gd name="connsiteY11" fmla="*/ 550152 h 586216"/>
              <a:gd name="connsiteX12" fmla="*/ 92223 w 609549"/>
              <a:gd name="connsiteY12" fmla="*/ 575305 h 586216"/>
              <a:gd name="connsiteX13" fmla="*/ 88748 w 609549"/>
              <a:gd name="connsiteY13" fmla="*/ 556143 h 586216"/>
              <a:gd name="connsiteX14" fmla="*/ 165115 w 609549"/>
              <a:gd name="connsiteY14" fmla="*/ 479877 h 586216"/>
              <a:gd name="connsiteX15" fmla="*/ 165115 w 609549"/>
              <a:gd name="connsiteY15" fmla="*/ 446308 h 586216"/>
              <a:gd name="connsiteX16" fmla="*/ 88700 w 609549"/>
              <a:gd name="connsiteY16" fmla="*/ 369995 h 586216"/>
              <a:gd name="connsiteX17" fmla="*/ 92128 w 609549"/>
              <a:gd name="connsiteY17" fmla="*/ 350976 h 586216"/>
              <a:gd name="connsiteX18" fmla="*/ 189111 w 609549"/>
              <a:gd name="connsiteY18" fmla="*/ 348884 h 586216"/>
              <a:gd name="connsiteX19" fmla="*/ 257958 w 609549"/>
              <a:gd name="connsiteY19" fmla="*/ 161679 h 586216"/>
              <a:gd name="connsiteX20" fmla="*/ 317251 w 609549"/>
              <a:gd name="connsiteY20" fmla="*/ 220879 h 586216"/>
              <a:gd name="connsiteX21" fmla="*/ 388070 w 609549"/>
              <a:gd name="connsiteY21" fmla="*/ 291586 h 586216"/>
              <a:gd name="connsiteX22" fmla="*/ 604906 w 609549"/>
              <a:gd name="connsiteY22" fmla="*/ 508130 h 586216"/>
              <a:gd name="connsiteX23" fmla="*/ 604906 w 609549"/>
              <a:gd name="connsiteY23" fmla="*/ 530526 h 586216"/>
              <a:gd name="connsiteX24" fmla="*/ 556567 w 609549"/>
              <a:gd name="connsiteY24" fmla="*/ 578789 h 586216"/>
              <a:gd name="connsiteX25" fmla="*/ 545327 w 609549"/>
              <a:gd name="connsiteY25" fmla="*/ 583449 h 586216"/>
              <a:gd name="connsiteX26" fmla="*/ 534135 w 609549"/>
              <a:gd name="connsiteY26" fmla="*/ 578789 h 586216"/>
              <a:gd name="connsiteX27" fmla="*/ 317251 w 609549"/>
              <a:gd name="connsiteY27" fmla="*/ 362293 h 586216"/>
              <a:gd name="connsiteX28" fmla="*/ 246481 w 609549"/>
              <a:gd name="connsiteY28" fmla="*/ 291586 h 586216"/>
              <a:gd name="connsiteX29" fmla="*/ 187140 w 609549"/>
              <a:gd name="connsiteY29" fmla="*/ 232339 h 586216"/>
              <a:gd name="connsiteX30" fmla="*/ 58606 w 609549"/>
              <a:gd name="connsiteY30" fmla="*/ 160814 h 586216"/>
              <a:gd name="connsiteX31" fmla="*/ 126401 w 609549"/>
              <a:gd name="connsiteY31" fmla="*/ 228498 h 586216"/>
              <a:gd name="connsiteX32" fmla="*/ 111975 w 609549"/>
              <a:gd name="connsiteY32" fmla="*/ 242899 h 586216"/>
              <a:gd name="connsiteX33" fmla="*/ 119307 w 609549"/>
              <a:gd name="connsiteY33" fmla="*/ 250219 h 586216"/>
              <a:gd name="connsiteX34" fmla="*/ 119307 w 609549"/>
              <a:gd name="connsiteY34" fmla="*/ 277692 h 586216"/>
              <a:gd name="connsiteX35" fmla="*/ 115641 w 609549"/>
              <a:gd name="connsiteY35" fmla="*/ 281352 h 586216"/>
              <a:gd name="connsiteX36" fmla="*/ 88123 w 609549"/>
              <a:gd name="connsiteY36" fmla="*/ 281352 h 586216"/>
              <a:gd name="connsiteX37" fmla="*/ 5712 w 609549"/>
              <a:gd name="connsiteY37" fmla="*/ 199029 h 586216"/>
              <a:gd name="connsiteX38" fmla="*/ 5712 w 609549"/>
              <a:gd name="connsiteY38" fmla="*/ 171604 h 586216"/>
              <a:gd name="connsiteX39" fmla="*/ 9378 w 609549"/>
              <a:gd name="connsiteY39" fmla="*/ 167944 h 586216"/>
              <a:gd name="connsiteX40" fmla="*/ 36849 w 609549"/>
              <a:gd name="connsiteY40" fmla="*/ 167944 h 586216"/>
              <a:gd name="connsiteX41" fmla="*/ 44180 w 609549"/>
              <a:gd name="connsiteY41" fmla="*/ 175264 h 586216"/>
              <a:gd name="connsiteX42" fmla="*/ 585775 w 609549"/>
              <a:gd name="connsiteY42" fmla="*/ 66370 h 586216"/>
              <a:gd name="connsiteX43" fmla="*/ 595263 w 609549"/>
              <a:gd name="connsiteY43" fmla="*/ 73839 h 586216"/>
              <a:gd name="connsiteX44" fmla="*/ 578978 w 609549"/>
              <a:gd name="connsiteY44" fmla="*/ 199341 h 586216"/>
              <a:gd name="connsiteX45" fmla="*/ 559693 w 609549"/>
              <a:gd name="connsiteY45" fmla="*/ 200387 h 586216"/>
              <a:gd name="connsiteX46" fmla="*/ 510789 w 609549"/>
              <a:gd name="connsiteY46" fmla="*/ 151612 h 586216"/>
              <a:gd name="connsiteX47" fmla="*/ 510789 w 609549"/>
              <a:gd name="connsiteY47" fmla="*/ 133262 h 586216"/>
              <a:gd name="connsiteX48" fmla="*/ 574216 w 609549"/>
              <a:gd name="connsiteY48" fmla="*/ 69988 h 586216"/>
              <a:gd name="connsiteX49" fmla="*/ 585775 w 609549"/>
              <a:gd name="connsiteY49" fmla="*/ 66370 h 586216"/>
              <a:gd name="connsiteX50" fmla="*/ 158702 w 609549"/>
              <a:gd name="connsiteY50" fmla="*/ 26758 h 586216"/>
              <a:gd name="connsiteX51" fmla="*/ 172463 w 609549"/>
              <a:gd name="connsiteY51" fmla="*/ 32464 h 586216"/>
              <a:gd name="connsiteX52" fmla="*/ 179701 w 609549"/>
              <a:gd name="connsiteY52" fmla="*/ 39691 h 586216"/>
              <a:gd name="connsiteX53" fmla="*/ 246935 w 609549"/>
              <a:gd name="connsiteY53" fmla="*/ 106831 h 586216"/>
              <a:gd name="connsiteX54" fmla="*/ 254886 w 609549"/>
              <a:gd name="connsiteY54" fmla="*/ 114819 h 586216"/>
              <a:gd name="connsiteX55" fmla="*/ 257600 w 609549"/>
              <a:gd name="connsiteY55" fmla="*/ 138879 h 586216"/>
              <a:gd name="connsiteX56" fmla="*/ 254886 w 609549"/>
              <a:gd name="connsiteY56" fmla="*/ 142255 h 586216"/>
              <a:gd name="connsiteX57" fmla="*/ 252315 w 609549"/>
              <a:gd name="connsiteY57" fmla="*/ 144823 h 586216"/>
              <a:gd name="connsiteX58" fmla="*/ 246696 w 609549"/>
              <a:gd name="connsiteY58" fmla="*/ 150434 h 586216"/>
              <a:gd name="connsiteX59" fmla="*/ 175892 w 609549"/>
              <a:gd name="connsiteY59" fmla="*/ 221140 h 586216"/>
              <a:gd name="connsiteX60" fmla="*/ 172463 w 609549"/>
              <a:gd name="connsiteY60" fmla="*/ 224611 h 586216"/>
              <a:gd name="connsiteX61" fmla="*/ 170130 w 609549"/>
              <a:gd name="connsiteY61" fmla="*/ 226560 h 586216"/>
              <a:gd name="connsiteX62" fmla="*/ 162274 w 609549"/>
              <a:gd name="connsiteY62" fmla="*/ 229936 h 586216"/>
              <a:gd name="connsiteX63" fmla="*/ 158702 w 609549"/>
              <a:gd name="connsiteY63" fmla="*/ 230269 h 586216"/>
              <a:gd name="connsiteX64" fmla="*/ 144942 w 609549"/>
              <a:gd name="connsiteY64" fmla="*/ 224611 h 586216"/>
              <a:gd name="connsiteX65" fmla="*/ 137609 w 609549"/>
              <a:gd name="connsiteY65" fmla="*/ 217288 h 586216"/>
              <a:gd name="connsiteX66" fmla="*/ 69804 w 609549"/>
              <a:gd name="connsiteY66" fmla="*/ 149578 h 586216"/>
              <a:gd name="connsiteX67" fmla="*/ 62519 w 609549"/>
              <a:gd name="connsiteY67" fmla="*/ 142255 h 586216"/>
              <a:gd name="connsiteX68" fmla="*/ 62519 w 609549"/>
              <a:gd name="connsiteY68" fmla="*/ 114819 h 586216"/>
              <a:gd name="connsiteX69" fmla="*/ 144942 w 609549"/>
              <a:gd name="connsiteY69" fmla="*/ 32464 h 586216"/>
              <a:gd name="connsiteX70" fmla="*/ 158702 w 609549"/>
              <a:gd name="connsiteY70" fmla="*/ 26758 h 586216"/>
              <a:gd name="connsiteX71" fmla="*/ 254809 w 609549"/>
              <a:gd name="connsiteY71" fmla="*/ 6542 h 586216"/>
              <a:gd name="connsiteX72" fmla="*/ 321015 w 609549"/>
              <a:gd name="connsiteY72" fmla="*/ 29913 h 586216"/>
              <a:gd name="connsiteX73" fmla="*/ 260017 w 609549"/>
              <a:gd name="connsiteY73" fmla="*/ 97465 h 586216"/>
              <a:gd name="connsiteX74" fmla="*/ 193067 w 609549"/>
              <a:gd name="connsiteY74" fmla="*/ 30626 h 586216"/>
              <a:gd name="connsiteX75" fmla="*/ 254809 w 609549"/>
              <a:gd name="connsiteY75" fmla="*/ 6542 h 586216"/>
              <a:gd name="connsiteX76" fmla="*/ 503105 w 609549"/>
              <a:gd name="connsiteY76" fmla="*/ 953 h 586216"/>
              <a:gd name="connsiteX77" fmla="*/ 538560 w 609549"/>
              <a:gd name="connsiteY77" fmla="*/ 10911 h 586216"/>
              <a:gd name="connsiteX78" fmla="*/ 542083 w 609549"/>
              <a:gd name="connsiteY78" fmla="*/ 30073 h 586216"/>
              <a:gd name="connsiteX79" fmla="*/ 465709 w 609549"/>
              <a:gd name="connsiteY79" fmla="*/ 106341 h 586216"/>
              <a:gd name="connsiteX80" fmla="*/ 465709 w 609549"/>
              <a:gd name="connsiteY80" fmla="*/ 139911 h 586216"/>
              <a:gd name="connsiteX81" fmla="*/ 542131 w 609549"/>
              <a:gd name="connsiteY81" fmla="*/ 216227 h 586216"/>
              <a:gd name="connsiteX82" fmla="*/ 538655 w 609549"/>
              <a:gd name="connsiteY82" fmla="*/ 235246 h 586216"/>
              <a:gd name="connsiteX83" fmla="*/ 442187 w 609549"/>
              <a:gd name="connsiteY83" fmla="*/ 237528 h 586216"/>
              <a:gd name="connsiteX84" fmla="*/ 399238 w 609549"/>
              <a:gd name="connsiteY84" fmla="*/ 280370 h 586216"/>
              <a:gd name="connsiteX85" fmla="*/ 328482 w 609549"/>
              <a:gd name="connsiteY85" fmla="*/ 209712 h 586216"/>
              <a:gd name="connsiteX86" fmla="*/ 372240 w 609549"/>
              <a:gd name="connsiteY86" fmla="*/ 166015 h 586216"/>
              <a:gd name="connsiteX87" fmla="*/ 400571 w 609549"/>
              <a:gd name="connsiteY87" fmla="*/ 36064 h 586216"/>
              <a:gd name="connsiteX88" fmla="*/ 503105 w 609549"/>
              <a:gd name="connsiteY88" fmla="*/ 953 h 58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09549" h="586216">
                <a:moveTo>
                  <a:pt x="61288" y="383285"/>
                </a:moveTo>
                <a:cubicBezTo>
                  <a:pt x="64829" y="383106"/>
                  <a:pt x="68448" y="384367"/>
                  <a:pt x="71162" y="387101"/>
                </a:cubicBezTo>
                <a:lnTo>
                  <a:pt x="120018" y="435892"/>
                </a:lnTo>
                <a:cubicBezTo>
                  <a:pt x="125113" y="440933"/>
                  <a:pt x="125113" y="449160"/>
                  <a:pt x="120018" y="454200"/>
                </a:cubicBezTo>
                <a:lnTo>
                  <a:pt x="56639" y="517543"/>
                </a:lnTo>
                <a:cubicBezTo>
                  <a:pt x="50211" y="523963"/>
                  <a:pt x="39211" y="522013"/>
                  <a:pt x="35592" y="513644"/>
                </a:cubicBezTo>
                <a:cubicBezTo>
                  <a:pt x="17783" y="472794"/>
                  <a:pt x="23211" y="424288"/>
                  <a:pt x="51877" y="388099"/>
                </a:cubicBezTo>
                <a:cubicBezTo>
                  <a:pt x="54282" y="385079"/>
                  <a:pt x="57746" y="383463"/>
                  <a:pt x="61288" y="383285"/>
                </a:cubicBezTo>
                <a:close/>
                <a:moveTo>
                  <a:pt x="235245" y="302810"/>
                </a:moveTo>
                <a:lnTo>
                  <a:pt x="306042" y="373466"/>
                </a:lnTo>
                <a:lnTo>
                  <a:pt x="258717" y="420680"/>
                </a:lnTo>
                <a:cubicBezTo>
                  <a:pt x="274667" y="464329"/>
                  <a:pt x="265192" y="515300"/>
                  <a:pt x="230246" y="550152"/>
                </a:cubicBezTo>
                <a:cubicBezTo>
                  <a:pt x="192919" y="587430"/>
                  <a:pt x="137644" y="595798"/>
                  <a:pt x="92223" y="575305"/>
                </a:cubicBezTo>
                <a:cubicBezTo>
                  <a:pt x="84701" y="571882"/>
                  <a:pt x="82892" y="561992"/>
                  <a:pt x="88748" y="556143"/>
                </a:cubicBezTo>
                <a:lnTo>
                  <a:pt x="165115" y="479877"/>
                </a:lnTo>
                <a:cubicBezTo>
                  <a:pt x="174399" y="470605"/>
                  <a:pt x="174399" y="455580"/>
                  <a:pt x="165115" y="446308"/>
                </a:cubicBezTo>
                <a:lnTo>
                  <a:pt x="88700" y="369995"/>
                </a:lnTo>
                <a:cubicBezTo>
                  <a:pt x="82844" y="364194"/>
                  <a:pt x="84653" y="354399"/>
                  <a:pt x="92128" y="350976"/>
                </a:cubicBezTo>
                <a:cubicBezTo>
                  <a:pt x="122789" y="337092"/>
                  <a:pt x="157973" y="336379"/>
                  <a:pt x="189111" y="348884"/>
                </a:cubicBezTo>
                <a:close/>
                <a:moveTo>
                  <a:pt x="257958" y="161679"/>
                </a:moveTo>
                <a:lnTo>
                  <a:pt x="317251" y="220879"/>
                </a:lnTo>
                <a:lnTo>
                  <a:pt x="388070" y="291586"/>
                </a:lnTo>
                <a:lnTo>
                  <a:pt x="604906" y="508130"/>
                </a:lnTo>
                <a:cubicBezTo>
                  <a:pt x="611097" y="514311"/>
                  <a:pt x="611097" y="524344"/>
                  <a:pt x="604906" y="530526"/>
                </a:cubicBezTo>
                <a:lnTo>
                  <a:pt x="556567" y="578789"/>
                </a:lnTo>
                <a:cubicBezTo>
                  <a:pt x="553471" y="581880"/>
                  <a:pt x="549423" y="583449"/>
                  <a:pt x="545327" y="583449"/>
                </a:cubicBezTo>
                <a:cubicBezTo>
                  <a:pt x="541279" y="583449"/>
                  <a:pt x="537231" y="581880"/>
                  <a:pt x="534135" y="578789"/>
                </a:cubicBezTo>
                <a:lnTo>
                  <a:pt x="317251" y="362293"/>
                </a:lnTo>
                <a:lnTo>
                  <a:pt x="246481" y="291586"/>
                </a:lnTo>
                <a:lnTo>
                  <a:pt x="187140" y="232339"/>
                </a:lnTo>
                <a:close/>
                <a:moveTo>
                  <a:pt x="58606" y="160814"/>
                </a:moveTo>
                <a:lnTo>
                  <a:pt x="126401" y="228498"/>
                </a:lnTo>
                <a:lnTo>
                  <a:pt x="111975" y="242899"/>
                </a:lnTo>
                <a:lnTo>
                  <a:pt x="119307" y="250219"/>
                </a:lnTo>
                <a:cubicBezTo>
                  <a:pt x="126877" y="257824"/>
                  <a:pt x="126877" y="270087"/>
                  <a:pt x="119307" y="277692"/>
                </a:cubicBezTo>
                <a:lnTo>
                  <a:pt x="115641" y="281352"/>
                </a:lnTo>
                <a:cubicBezTo>
                  <a:pt x="108024" y="288909"/>
                  <a:pt x="95741" y="288909"/>
                  <a:pt x="88123" y="281352"/>
                </a:cubicBezTo>
                <a:lnTo>
                  <a:pt x="5712" y="199029"/>
                </a:lnTo>
                <a:cubicBezTo>
                  <a:pt x="-1905" y="191424"/>
                  <a:pt x="-1905" y="179161"/>
                  <a:pt x="5712" y="171604"/>
                </a:cubicBezTo>
                <a:lnTo>
                  <a:pt x="9378" y="167944"/>
                </a:lnTo>
                <a:cubicBezTo>
                  <a:pt x="16948" y="160339"/>
                  <a:pt x="29231" y="160339"/>
                  <a:pt x="36849" y="167944"/>
                </a:cubicBezTo>
                <a:lnTo>
                  <a:pt x="44180" y="175264"/>
                </a:lnTo>
                <a:close/>
                <a:moveTo>
                  <a:pt x="585775" y="66370"/>
                </a:moveTo>
                <a:cubicBezTo>
                  <a:pt x="589775" y="67101"/>
                  <a:pt x="593430" y="69680"/>
                  <a:pt x="595263" y="73839"/>
                </a:cubicBezTo>
                <a:cubicBezTo>
                  <a:pt x="613072" y="114675"/>
                  <a:pt x="607644" y="163212"/>
                  <a:pt x="578978" y="199341"/>
                </a:cubicBezTo>
                <a:cubicBezTo>
                  <a:pt x="574168" y="205379"/>
                  <a:pt x="565121" y="205854"/>
                  <a:pt x="559693" y="200387"/>
                </a:cubicBezTo>
                <a:lnTo>
                  <a:pt x="510789" y="151612"/>
                </a:lnTo>
                <a:cubicBezTo>
                  <a:pt x="505742" y="146526"/>
                  <a:pt x="505742" y="138349"/>
                  <a:pt x="510789" y="133262"/>
                </a:cubicBezTo>
                <a:lnTo>
                  <a:pt x="574216" y="69988"/>
                </a:lnTo>
                <a:cubicBezTo>
                  <a:pt x="577430" y="66756"/>
                  <a:pt x="581775" y="65639"/>
                  <a:pt x="585775" y="66370"/>
                </a:cubicBezTo>
                <a:close/>
                <a:moveTo>
                  <a:pt x="158702" y="26758"/>
                </a:moveTo>
                <a:cubicBezTo>
                  <a:pt x="163655" y="26758"/>
                  <a:pt x="168654" y="28660"/>
                  <a:pt x="172463" y="32464"/>
                </a:cubicBezTo>
                <a:lnTo>
                  <a:pt x="179701" y="39691"/>
                </a:lnTo>
                <a:lnTo>
                  <a:pt x="246935" y="106831"/>
                </a:lnTo>
                <a:lnTo>
                  <a:pt x="254886" y="114819"/>
                </a:lnTo>
                <a:cubicBezTo>
                  <a:pt x="261457" y="121334"/>
                  <a:pt x="262362" y="131414"/>
                  <a:pt x="257600" y="138879"/>
                </a:cubicBezTo>
                <a:cubicBezTo>
                  <a:pt x="256839" y="140068"/>
                  <a:pt x="255934" y="141209"/>
                  <a:pt x="254886" y="142255"/>
                </a:cubicBezTo>
                <a:lnTo>
                  <a:pt x="252315" y="144823"/>
                </a:lnTo>
                <a:lnTo>
                  <a:pt x="246696" y="150434"/>
                </a:lnTo>
                <a:lnTo>
                  <a:pt x="175892" y="221140"/>
                </a:lnTo>
                <a:lnTo>
                  <a:pt x="172463" y="224611"/>
                </a:lnTo>
                <a:cubicBezTo>
                  <a:pt x="171702" y="225324"/>
                  <a:pt x="170940" y="225990"/>
                  <a:pt x="170130" y="226560"/>
                </a:cubicBezTo>
                <a:cubicBezTo>
                  <a:pt x="167749" y="228319"/>
                  <a:pt x="165083" y="229413"/>
                  <a:pt x="162274" y="229936"/>
                </a:cubicBezTo>
                <a:cubicBezTo>
                  <a:pt x="161083" y="230174"/>
                  <a:pt x="159893" y="230269"/>
                  <a:pt x="158702" y="230269"/>
                </a:cubicBezTo>
                <a:cubicBezTo>
                  <a:pt x="153703" y="230269"/>
                  <a:pt x="148751" y="228367"/>
                  <a:pt x="144942" y="224611"/>
                </a:cubicBezTo>
                <a:lnTo>
                  <a:pt x="137609" y="217288"/>
                </a:lnTo>
                <a:lnTo>
                  <a:pt x="69804" y="149578"/>
                </a:lnTo>
                <a:lnTo>
                  <a:pt x="62519" y="142255"/>
                </a:lnTo>
                <a:cubicBezTo>
                  <a:pt x="54900" y="134647"/>
                  <a:pt x="54900" y="122380"/>
                  <a:pt x="62519" y="114819"/>
                </a:cubicBezTo>
                <a:lnTo>
                  <a:pt x="144942" y="32464"/>
                </a:lnTo>
                <a:cubicBezTo>
                  <a:pt x="148751" y="28660"/>
                  <a:pt x="153750" y="26758"/>
                  <a:pt x="158702" y="26758"/>
                </a:cubicBezTo>
                <a:close/>
                <a:moveTo>
                  <a:pt x="254809" y="6542"/>
                </a:moveTo>
                <a:cubicBezTo>
                  <a:pt x="277279" y="4029"/>
                  <a:pt x="300492" y="9424"/>
                  <a:pt x="321015" y="29913"/>
                </a:cubicBezTo>
                <a:cubicBezTo>
                  <a:pt x="380347" y="89193"/>
                  <a:pt x="337205" y="46124"/>
                  <a:pt x="260017" y="97465"/>
                </a:cubicBezTo>
                <a:lnTo>
                  <a:pt x="193067" y="30626"/>
                </a:lnTo>
                <a:cubicBezTo>
                  <a:pt x="210614" y="19479"/>
                  <a:pt x="232340" y="9056"/>
                  <a:pt x="254809" y="6542"/>
                </a:cubicBezTo>
                <a:close/>
                <a:moveTo>
                  <a:pt x="503105" y="953"/>
                </a:moveTo>
                <a:cubicBezTo>
                  <a:pt x="515252" y="2468"/>
                  <a:pt x="527216" y="5788"/>
                  <a:pt x="538560" y="10911"/>
                </a:cubicBezTo>
                <a:cubicBezTo>
                  <a:pt x="546131" y="14334"/>
                  <a:pt x="547940" y="24224"/>
                  <a:pt x="542083" y="30073"/>
                </a:cubicBezTo>
                <a:lnTo>
                  <a:pt x="465709" y="106341"/>
                </a:lnTo>
                <a:cubicBezTo>
                  <a:pt x="456424" y="115613"/>
                  <a:pt x="456424" y="130639"/>
                  <a:pt x="465709" y="139911"/>
                </a:cubicBezTo>
                <a:lnTo>
                  <a:pt x="542131" y="216227"/>
                </a:lnTo>
                <a:cubicBezTo>
                  <a:pt x="547940" y="222028"/>
                  <a:pt x="546178" y="231823"/>
                  <a:pt x="538655" y="235246"/>
                </a:cubicBezTo>
                <a:cubicBezTo>
                  <a:pt x="508181" y="249035"/>
                  <a:pt x="473184" y="249844"/>
                  <a:pt x="442187" y="237528"/>
                </a:cubicBezTo>
                <a:lnTo>
                  <a:pt x="399238" y="280370"/>
                </a:lnTo>
                <a:lnTo>
                  <a:pt x="328482" y="209712"/>
                </a:lnTo>
                <a:lnTo>
                  <a:pt x="372240" y="166015"/>
                </a:lnTo>
                <a:cubicBezTo>
                  <a:pt x="356051" y="122270"/>
                  <a:pt x="365527" y="71060"/>
                  <a:pt x="400571" y="36064"/>
                </a:cubicBezTo>
                <a:cubicBezTo>
                  <a:pt x="428569" y="8106"/>
                  <a:pt x="466664" y="-3592"/>
                  <a:pt x="503105" y="953"/>
                </a:cubicBezTo>
                <a:close/>
              </a:path>
            </a:pathLst>
          </a:custGeom>
          <a:solidFill>
            <a:schemeClr val="bg1"/>
          </a:solidFill>
          <a:ln>
            <a:noFill/>
          </a:ln>
        </p:spPr>
        <p:txBody>
          <a:bodyPr/>
          <a:lstStyle/>
          <a:p>
            <a:endParaRPr lang="zh-CN" altLang="en-US"/>
          </a:p>
        </p:txBody>
      </p:sp>
      <p:grpSp>
        <p:nvGrpSpPr>
          <p:cNvPr id="9" name="ïşḷíḍe"/>
          <p:cNvGrpSpPr/>
          <p:nvPr/>
        </p:nvGrpSpPr>
        <p:grpSpPr>
          <a:xfrm>
            <a:off x="652145" y="2663190"/>
            <a:ext cx="4092575" cy="1196340"/>
            <a:chOff x="669925" y="2475471"/>
            <a:chExt cx="4092411" cy="1196466"/>
          </a:xfrm>
        </p:grpSpPr>
        <p:sp>
          <p:nvSpPr>
            <p:cNvPr id="30" name="íśľîdé"/>
            <p:cNvSpPr txBox="1"/>
            <p:nvPr/>
          </p:nvSpPr>
          <p:spPr bwMode="auto">
            <a:xfrm>
              <a:off x="669925" y="2475471"/>
              <a:ext cx="409233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l" eaLnBrk="1" hangingPunct="1">
                <a:lnSpc>
                  <a:spcPct val="100000"/>
                </a:lnSpc>
                <a:spcBef>
                  <a:spcPct val="0"/>
                </a:spcBef>
              </a:pPr>
              <a:r>
                <a:rPr lang="zh-CN" altLang="en-US" sz="2000" baseline="-25000">
                  <a:solidFill>
                    <a:srgbClr val="425B97"/>
                  </a:solidFill>
                  <a:latin typeface="思源黑体 CN Medium" panose="020B0600000000000000" charset="-122"/>
                  <a:ea typeface="思源黑体 CN Medium" panose="020B0600000000000000" charset="-122"/>
                  <a:cs typeface="思源黑体 CN Normal" panose="020B0400000000000000" charset="-122"/>
                  <a:sym typeface="+mn-ea"/>
                </a:rPr>
                <a:t>最后的总结与致谢</a:t>
              </a:r>
              <a:endParaRPr lang="zh-CN" altLang="en-US" sz="2000" b="1" baseline="-25000" dirty="0">
                <a:solidFill>
                  <a:srgbClr val="425B97"/>
                </a:solidFill>
                <a:latin typeface="思源黑体 CN Medium" panose="020B0600000000000000" charset="-122"/>
                <a:ea typeface="思源黑体 CN Medium" panose="020B0600000000000000" charset="-122"/>
                <a:cs typeface="思源黑体 CN Normal" panose="020B0400000000000000" charset="-122"/>
                <a:sym typeface="+mn-ea"/>
              </a:endParaRPr>
            </a:p>
          </p:txBody>
        </p:sp>
        <p:sp>
          <p:nvSpPr>
            <p:cNvPr id="31" name="ïṡḷíḑe"/>
            <p:cNvSpPr/>
            <p:nvPr/>
          </p:nvSpPr>
          <p:spPr bwMode="auto">
            <a:xfrm>
              <a:off x="671470" y="2917277"/>
              <a:ext cx="4090866" cy="754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100" dirty="0">
                  <a:solidFill>
                    <a:srgbClr val="425B97"/>
                  </a:solidFill>
                </a:rPr>
                <a:t>Supporting text here.</a:t>
              </a:r>
              <a:endParaRPr lang="en-US" altLang="zh-CN" sz="1100" dirty="0">
                <a:solidFill>
                  <a:srgbClr val="425B97"/>
                </a:solidFill>
              </a:endParaRPr>
            </a:p>
            <a:p>
              <a:pPr marL="171450" indent="-171450">
                <a:lnSpc>
                  <a:spcPct val="150000"/>
                </a:lnSpc>
                <a:buFont typeface="Arial" panose="020B0604020202020204" pitchFamily="34" charset="0"/>
                <a:buChar char="•"/>
              </a:pPr>
              <a:r>
                <a:rPr lang="en-US" altLang="zh-CN" sz="1100" dirty="0">
                  <a:solidFill>
                    <a:srgbClr val="425B97"/>
                  </a:solidFill>
                </a:rPr>
                <a:t>When you copy &amp; paste, choose "keep text only" option.</a:t>
              </a:r>
              <a:endParaRPr lang="en-US" altLang="zh-CN" sz="1100" dirty="0">
                <a:solidFill>
                  <a:srgbClr val="425B97"/>
                </a:solidFill>
              </a:endParaRPr>
            </a:p>
          </p:txBody>
        </p:sp>
      </p:grpSp>
      <p:grpSp>
        <p:nvGrpSpPr>
          <p:cNvPr id="10" name="íś1íďé"/>
          <p:cNvGrpSpPr/>
          <p:nvPr/>
        </p:nvGrpSpPr>
        <p:grpSpPr>
          <a:xfrm>
            <a:off x="7410450" y="4201160"/>
            <a:ext cx="4092575" cy="1196340"/>
            <a:chOff x="7428157" y="3809587"/>
            <a:chExt cx="4092330" cy="1196466"/>
          </a:xfrm>
        </p:grpSpPr>
        <p:sp>
          <p:nvSpPr>
            <p:cNvPr id="33" name="iSḷídè"/>
            <p:cNvSpPr txBox="1"/>
            <p:nvPr/>
          </p:nvSpPr>
          <p:spPr bwMode="auto">
            <a:xfrm>
              <a:off x="7428157" y="3809587"/>
              <a:ext cx="409233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r" eaLnBrk="1" hangingPunct="1">
                <a:lnSpc>
                  <a:spcPct val="100000"/>
                </a:lnSpc>
                <a:spcBef>
                  <a:spcPct val="0"/>
                </a:spcBef>
              </a:pPr>
              <a:r>
                <a:rPr lang="zh-CN" altLang="en-US" sz="2000" baseline="-25000">
                  <a:solidFill>
                    <a:srgbClr val="425B97"/>
                  </a:solidFill>
                  <a:latin typeface="思源黑体 CN Medium" panose="020B0600000000000000" charset="-122"/>
                  <a:ea typeface="思源黑体 CN Medium" panose="020B0600000000000000" charset="-122"/>
                  <a:cs typeface="思源黑体 CN Normal" panose="020B0400000000000000" charset="-122"/>
                  <a:sym typeface="+mn-ea"/>
                </a:rPr>
                <a:t>最后的总结与致谢</a:t>
              </a:r>
              <a:endParaRPr lang="zh-CN" altLang="en-US" sz="2000" b="1" baseline="-25000" dirty="0">
                <a:solidFill>
                  <a:srgbClr val="425B97"/>
                </a:solidFill>
                <a:latin typeface="思源黑体 CN Medium" panose="020B0600000000000000" charset="-122"/>
                <a:ea typeface="思源黑体 CN Medium" panose="020B0600000000000000" charset="-122"/>
                <a:cs typeface="思源黑体 CN Normal" panose="020B0400000000000000" charset="-122"/>
                <a:sym typeface="+mn-ea"/>
              </a:endParaRPr>
            </a:p>
            <a:p>
              <a:pPr algn="r" eaLnBrk="1" hangingPunct="1">
                <a:lnSpc>
                  <a:spcPct val="100000"/>
                </a:lnSpc>
                <a:spcBef>
                  <a:spcPct val="0"/>
                </a:spcBef>
              </a:pPr>
              <a:endParaRPr lang="zh-CN" altLang="en-US" sz="2000" b="1" baseline="-25000" dirty="0">
                <a:solidFill>
                  <a:srgbClr val="425B97"/>
                </a:solidFill>
                <a:latin typeface="思源黑体 CN Medium" panose="020B0600000000000000" charset="-122"/>
                <a:ea typeface="思源黑体 CN Medium" panose="020B0600000000000000" charset="-122"/>
                <a:cs typeface="思源黑体 CN Normal" panose="020B0400000000000000" charset="-122"/>
                <a:sym typeface="+mn-ea"/>
              </a:endParaRPr>
            </a:p>
          </p:txBody>
        </p:sp>
        <p:sp>
          <p:nvSpPr>
            <p:cNvPr id="34" name="îṡḻidê"/>
            <p:cNvSpPr/>
            <p:nvPr/>
          </p:nvSpPr>
          <p:spPr bwMode="auto">
            <a:xfrm>
              <a:off x="7429621" y="4251393"/>
              <a:ext cx="4090866" cy="754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50" indent="-171450" algn="r">
                <a:lnSpc>
                  <a:spcPct val="150000"/>
                </a:lnSpc>
                <a:buFont typeface="Arial" panose="020B0604020202020204" pitchFamily="34" charset="0"/>
                <a:buChar char="•"/>
              </a:pPr>
              <a:r>
                <a:rPr lang="en-US" altLang="zh-CN" sz="1100" dirty="0">
                  <a:solidFill>
                    <a:srgbClr val="425B97"/>
                  </a:solidFill>
                </a:rPr>
                <a:t>Supporting text here.</a:t>
              </a:r>
              <a:endParaRPr lang="en-US" altLang="zh-CN" sz="1100" dirty="0">
                <a:solidFill>
                  <a:srgbClr val="425B97"/>
                </a:solidFill>
              </a:endParaRPr>
            </a:p>
            <a:p>
              <a:pPr marL="171450" indent="-171450" algn="r">
                <a:lnSpc>
                  <a:spcPct val="150000"/>
                </a:lnSpc>
                <a:buFont typeface="Arial" panose="020B0604020202020204" pitchFamily="34" charset="0"/>
                <a:buChar char="•"/>
              </a:pPr>
              <a:r>
                <a:rPr lang="en-US" altLang="zh-CN" sz="1100" dirty="0">
                  <a:solidFill>
                    <a:srgbClr val="425B97"/>
                  </a:solidFill>
                </a:rPr>
                <a:t>When you copy &amp; paste, choose "keep text only" option.</a:t>
              </a:r>
              <a:endParaRPr lang="en-US" altLang="zh-CN" sz="1100" dirty="0">
                <a:solidFill>
                  <a:srgbClr val="425B97"/>
                </a:solidFill>
              </a:endParaRPr>
            </a:p>
          </p:txBody>
        </p:sp>
      </p:grpSp>
      <p:grpSp>
        <p:nvGrpSpPr>
          <p:cNvPr id="11" name="íş1iḑé"/>
          <p:cNvGrpSpPr/>
          <p:nvPr/>
        </p:nvGrpSpPr>
        <p:grpSpPr>
          <a:xfrm>
            <a:off x="652145" y="5426710"/>
            <a:ext cx="3751580" cy="1099820"/>
            <a:chOff x="669925" y="5140944"/>
            <a:chExt cx="3751453" cy="1099519"/>
          </a:xfrm>
        </p:grpSpPr>
        <p:sp>
          <p:nvSpPr>
            <p:cNvPr id="36" name="ïṥliḋé"/>
            <p:cNvSpPr/>
            <p:nvPr/>
          </p:nvSpPr>
          <p:spPr bwMode="auto">
            <a:xfrm>
              <a:off x="669925" y="5582749"/>
              <a:ext cx="3751449" cy="657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en-US" altLang="zh-CN" sz="1100" dirty="0">
                  <a:solidFill>
                    <a:srgbClr val="425B97"/>
                  </a:solidFill>
                </a:rPr>
                <a:t>Copy paste fonts. Choose the only option to retain text.</a:t>
              </a:r>
              <a:endParaRPr lang="en-US" altLang="zh-CN" sz="1100" dirty="0">
                <a:solidFill>
                  <a:srgbClr val="425B97"/>
                </a:solidFill>
              </a:endParaRPr>
            </a:p>
            <a:p>
              <a:pPr marL="171450" indent="-171450">
                <a:lnSpc>
                  <a:spcPct val="150000"/>
                </a:lnSpc>
                <a:spcBef>
                  <a:spcPct val="0"/>
                </a:spcBef>
                <a:buFont typeface="Arial" panose="020B0604020202020204" pitchFamily="34" charset="0"/>
                <a:buChar char="•"/>
              </a:pPr>
              <a:r>
                <a:rPr lang="en-US" altLang="zh-CN" sz="1100" dirty="0">
                  <a:solidFill>
                    <a:srgbClr val="425B97"/>
                  </a:solidFill>
                </a:rPr>
                <a:t>……</a:t>
              </a:r>
              <a:endParaRPr lang="en-US" altLang="zh-CN" sz="1100" dirty="0">
                <a:solidFill>
                  <a:srgbClr val="425B97"/>
                </a:solidFill>
              </a:endParaRPr>
            </a:p>
          </p:txBody>
        </p:sp>
        <p:sp>
          <p:nvSpPr>
            <p:cNvPr id="37" name="ïṧľïḍê"/>
            <p:cNvSpPr txBox="1"/>
            <p:nvPr/>
          </p:nvSpPr>
          <p:spPr bwMode="auto">
            <a:xfrm>
              <a:off x="669925" y="5140944"/>
              <a:ext cx="375145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eaLnBrk="1" hangingPunct="1">
                <a:lnSpc>
                  <a:spcPct val="100000"/>
                </a:lnSpc>
                <a:spcBef>
                  <a:spcPct val="0"/>
                </a:spcBef>
              </a:pPr>
              <a:r>
                <a:rPr lang="zh-CN" altLang="en-US" sz="2000" baseline="-25000">
                  <a:solidFill>
                    <a:srgbClr val="425B97"/>
                  </a:solidFill>
                  <a:latin typeface="思源黑体 CN Medium" panose="020B0600000000000000" charset="-122"/>
                  <a:ea typeface="思源黑体 CN Medium" panose="020B0600000000000000" charset="-122"/>
                  <a:cs typeface="思源黑体 CN Normal" panose="020B0400000000000000" charset="-122"/>
                  <a:sym typeface="+mn-ea"/>
                </a:rPr>
                <a:t>最后的总结与致谢</a:t>
              </a:r>
              <a:endParaRPr lang="en-US" altLang="zh-CN" sz="2000" b="1" dirty="0"/>
            </a:p>
          </p:txBody>
        </p:sp>
      </p:grpSp>
      <p:grpSp>
        <p:nvGrpSpPr>
          <p:cNvPr id="12" name="îṡļïḑé"/>
          <p:cNvGrpSpPr/>
          <p:nvPr/>
        </p:nvGrpSpPr>
        <p:grpSpPr>
          <a:xfrm>
            <a:off x="7751445" y="1531620"/>
            <a:ext cx="3751580" cy="1099820"/>
            <a:chOff x="7769034" y="1139698"/>
            <a:chExt cx="3751453" cy="1099519"/>
          </a:xfrm>
        </p:grpSpPr>
        <p:sp>
          <p:nvSpPr>
            <p:cNvPr id="42" name="ïś1íḓe"/>
            <p:cNvSpPr/>
            <p:nvPr/>
          </p:nvSpPr>
          <p:spPr bwMode="auto">
            <a:xfrm>
              <a:off x="7769034" y="1581503"/>
              <a:ext cx="3751449" cy="657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gn="r">
                <a:lnSpc>
                  <a:spcPct val="150000"/>
                </a:lnSpc>
                <a:spcBef>
                  <a:spcPct val="0"/>
                </a:spcBef>
                <a:buFont typeface="Arial" panose="020B0604020202020204" pitchFamily="34" charset="0"/>
                <a:buChar char="•"/>
              </a:pPr>
              <a:r>
                <a:rPr lang="en-US" altLang="zh-CN" sz="1100" dirty="0">
                  <a:solidFill>
                    <a:srgbClr val="425B97"/>
                  </a:solidFill>
                </a:rPr>
                <a:t>Copy paste fonts. Choose the only option to retain text.</a:t>
              </a:r>
              <a:endParaRPr lang="en-US" altLang="zh-CN" sz="1100" dirty="0">
                <a:solidFill>
                  <a:srgbClr val="425B97"/>
                </a:solidFill>
              </a:endParaRPr>
            </a:p>
            <a:p>
              <a:pPr marL="171450" indent="-171450" algn="r">
                <a:lnSpc>
                  <a:spcPct val="150000"/>
                </a:lnSpc>
                <a:spcBef>
                  <a:spcPct val="0"/>
                </a:spcBef>
                <a:buFont typeface="Arial" panose="020B0604020202020204" pitchFamily="34" charset="0"/>
                <a:buChar char="•"/>
              </a:pPr>
              <a:r>
                <a:rPr lang="en-US" altLang="zh-CN" sz="1100" dirty="0">
                  <a:solidFill>
                    <a:srgbClr val="425B97"/>
                  </a:solidFill>
                </a:rPr>
                <a:t>……</a:t>
              </a:r>
              <a:endParaRPr lang="en-US" altLang="zh-CN" sz="1100" dirty="0">
                <a:solidFill>
                  <a:srgbClr val="425B97"/>
                </a:solidFill>
              </a:endParaRPr>
            </a:p>
          </p:txBody>
        </p:sp>
        <p:sp>
          <p:nvSpPr>
            <p:cNvPr id="43" name="iṩ1îḑe"/>
            <p:cNvSpPr txBox="1"/>
            <p:nvPr/>
          </p:nvSpPr>
          <p:spPr bwMode="auto">
            <a:xfrm>
              <a:off x="7769034" y="1139698"/>
              <a:ext cx="375145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pPr>
              <a:r>
                <a:rPr lang="zh-CN" altLang="en-US" sz="2000" baseline="-25000">
                  <a:solidFill>
                    <a:srgbClr val="425B97"/>
                  </a:solidFill>
                  <a:latin typeface="思源黑体 CN Medium" panose="020B0600000000000000" charset="-122"/>
                  <a:ea typeface="思源黑体 CN Medium" panose="020B0600000000000000" charset="-122"/>
                  <a:cs typeface="思源黑体 CN Normal" panose="020B0400000000000000" charset="-122"/>
                  <a:sym typeface="+mn-ea"/>
                </a:rPr>
                <a:t>最后的总结与致谢</a:t>
              </a:r>
              <a:endParaRPr lang="zh-CN" altLang="en-US" sz="2000" b="1" baseline="-25000" dirty="0">
                <a:solidFill>
                  <a:srgbClr val="425B97"/>
                </a:solidFill>
                <a:latin typeface="思源黑体 CN Medium" panose="020B0600000000000000" charset="-122"/>
                <a:ea typeface="思源黑体 CN Medium" panose="020B0600000000000000" charset="-122"/>
                <a:cs typeface="思源黑体 CN Normal" panose="020B0400000000000000" charset="-122"/>
                <a:sym typeface="+mn-ea"/>
              </a:endParaRPr>
            </a:p>
          </p:txBody>
        </p:sp>
      </p:grpSp>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图片 3" descr="矩形 1 拷贝"/>
          <p:cNvPicPr>
            <a:picLocks noChangeAspect="1"/>
          </p:cNvPicPr>
          <p:nvPr/>
        </p:nvPicPr>
        <p:blipFill>
          <a:blip r:embed="rId2"/>
          <a:stretch>
            <a:fillRect/>
          </a:stretch>
        </p:blipFill>
        <p:spPr>
          <a:xfrm rot="10800000">
            <a:off x="6554470" y="-6985"/>
            <a:ext cx="6092825" cy="6871335"/>
          </a:xfrm>
          <a:prstGeom prst="rect">
            <a:avLst/>
          </a:prstGeom>
        </p:spPr>
      </p:pic>
      <p:pic>
        <p:nvPicPr>
          <p:cNvPr id="17" name="图片 16" descr="形状 1"/>
          <p:cNvPicPr>
            <a:picLocks noChangeAspect="1"/>
          </p:cNvPicPr>
          <p:nvPr/>
        </p:nvPicPr>
        <p:blipFill>
          <a:blip r:embed="rId3"/>
          <a:stretch>
            <a:fillRect/>
          </a:stretch>
        </p:blipFill>
        <p:spPr>
          <a:xfrm>
            <a:off x="6225540" y="-10160"/>
            <a:ext cx="1802765" cy="6875145"/>
          </a:xfrm>
          <a:prstGeom prst="rect">
            <a:avLst/>
          </a:prstGeom>
        </p:spPr>
      </p:pic>
      <p:pic>
        <p:nvPicPr>
          <p:cNvPr id="16" name="图片 15" descr="pedro-lastra-157071-unsplash"/>
          <p:cNvPicPr>
            <a:picLocks noChangeAspect="1"/>
          </p:cNvPicPr>
          <p:nvPr/>
        </p:nvPicPr>
        <p:blipFill>
          <a:blip r:embed="rId4"/>
          <a:stretch>
            <a:fillRect/>
          </a:stretch>
        </p:blipFill>
        <p:spPr>
          <a:xfrm>
            <a:off x="6446520" y="-6985"/>
            <a:ext cx="6554470" cy="6854825"/>
          </a:xfrm>
          <a:prstGeom prst="rect">
            <a:avLst/>
          </a:prstGeom>
        </p:spPr>
      </p:pic>
      <p:sp>
        <p:nvSpPr>
          <p:cNvPr id="7" name="文本框 6"/>
          <p:cNvSpPr txBox="1"/>
          <p:nvPr/>
        </p:nvSpPr>
        <p:spPr>
          <a:xfrm>
            <a:off x="780415" y="658495"/>
            <a:ext cx="4615815" cy="829945"/>
          </a:xfrm>
          <a:prstGeom prst="rect">
            <a:avLst/>
          </a:prstGeom>
          <a:noFill/>
        </p:spPr>
        <p:txBody>
          <a:bodyPr wrap="square" rtlCol="0">
            <a:noAutofit/>
          </a:bodyPr>
          <a:lstStyle/>
          <a:p>
            <a:pPr fontAlgn="t"/>
            <a:r>
              <a:rPr lang="zh-CN" altLang="en-US" sz="4400">
                <a:solidFill>
                  <a:srgbClr val="425B97"/>
                </a:solidFill>
                <a:latin typeface="思源黑体 CN Normal" panose="020B0400000000000000" charset="-122"/>
                <a:ea typeface="思源黑体 CN Normal" panose="020B0400000000000000" charset="-122"/>
                <a:cs typeface="思源黑体 CN Normal" panose="020B0400000000000000" charset="-122"/>
              </a:rPr>
              <a:t>目录</a:t>
            </a:r>
            <a:endParaRPr lang="en-US" altLang="zh-CN" sz="4400">
              <a:solidFill>
                <a:srgbClr val="425B97"/>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13" name="文本框 12"/>
          <p:cNvSpPr txBox="1"/>
          <p:nvPr/>
        </p:nvSpPr>
        <p:spPr>
          <a:xfrm>
            <a:off x="845185" y="2009775"/>
            <a:ext cx="3945255" cy="821055"/>
          </a:xfrm>
          <a:prstGeom prst="rect">
            <a:avLst/>
          </a:prstGeom>
          <a:noFill/>
        </p:spPr>
        <p:txBody>
          <a:bodyPr wrap="square" rtlCol="0"/>
          <a:lstStyle/>
          <a:p>
            <a:pPr fontAlgn="t">
              <a:lnSpc>
                <a:spcPct val="60000"/>
              </a:lnSpc>
            </a:pPr>
            <a:r>
              <a:rPr lang="en-US" altLang="zh-CN"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rPr>
              <a:t>- </a:t>
            </a:r>
            <a:r>
              <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rPr>
              <a:t>选题背景和目标</a:t>
            </a:r>
            <a:endPar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endParaRPr>
          </a:p>
          <a:p>
            <a:pPr fontAlgn="t">
              <a:lnSpc>
                <a:spcPct val="60000"/>
              </a:lnSpc>
            </a:pPr>
            <a:endParaRPr lang="en-US" altLang="zh-CN" sz="1400" baseline="-25000">
              <a:solidFill>
                <a:srgbClr val="304371"/>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15" name="文本框 14"/>
          <p:cNvSpPr txBox="1"/>
          <p:nvPr/>
        </p:nvSpPr>
        <p:spPr>
          <a:xfrm>
            <a:off x="845185" y="2830830"/>
            <a:ext cx="3945255" cy="821055"/>
          </a:xfrm>
          <a:prstGeom prst="rect">
            <a:avLst/>
          </a:prstGeom>
          <a:noFill/>
        </p:spPr>
        <p:txBody>
          <a:bodyPr wrap="square" rtlCol="0"/>
          <a:lstStyle/>
          <a:p>
            <a:pPr fontAlgn="t">
              <a:lnSpc>
                <a:spcPct val="60000"/>
              </a:lnSpc>
            </a:pPr>
            <a:r>
              <a:rPr lang="en-US" altLang="zh-CN"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rPr>
              <a:t>- </a:t>
            </a:r>
            <a:r>
              <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rPr>
              <a:t>应用设计思路</a:t>
            </a:r>
            <a:endPar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endParaRPr>
          </a:p>
          <a:p>
            <a:pPr fontAlgn="t">
              <a:lnSpc>
                <a:spcPct val="60000"/>
              </a:lnSpc>
            </a:pPr>
            <a:endPar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endParaRPr>
          </a:p>
          <a:p>
            <a:pPr fontAlgn="t">
              <a:lnSpc>
                <a:spcPct val="60000"/>
              </a:lnSpc>
            </a:pPr>
            <a:endParaRPr lang="en-US" altLang="zh-CN" sz="1400" baseline="-25000">
              <a:solidFill>
                <a:srgbClr val="304371"/>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18" name="文本框 17"/>
          <p:cNvSpPr txBox="1"/>
          <p:nvPr/>
        </p:nvSpPr>
        <p:spPr>
          <a:xfrm>
            <a:off x="845185" y="3651885"/>
            <a:ext cx="3945255" cy="821055"/>
          </a:xfrm>
          <a:prstGeom prst="rect">
            <a:avLst/>
          </a:prstGeom>
          <a:noFill/>
        </p:spPr>
        <p:txBody>
          <a:bodyPr wrap="square" rtlCol="0"/>
          <a:lstStyle/>
          <a:p>
            <a:pPr fontAlgn="t">
              <a:lnSpc>
                <a:spcPct val="60000"/>
              </a:lnSpc>
            </a:pPr>
            <a:r>
              <a:rPr lang="en-US" altLang="zh-CN"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rPr>
              <a:t>- </a:t>
            </a:r>
            <a:r>
              <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rPr>
              <a:t>项目技术方案</a:t>
            </a:r>
            <a:endPar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endParaRPr>
          </a:p>
          <a:p>
            <a:pPr fontAlgn="t">
              <a:lnSpc>
                <a:spcPct val="60000"/>
              </a:lnSpc>
            </a:pPr>
            <a:endPar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endParaRPr>
          </a:p>
          <a:p>
            <a:pPr fontAlgn="t">
              <a:lnSpc>
                <a:spcPct val="60000"/>
              </a:lnSpc>
            </a:pPr>
            <a:endParaRPr lang="en-US" altLang="zh-CN" sz="1400" baseline="-25000">
              <a:solidFill>
                <a:srgbClr val="304371"/>
              </a:solidFill>
              <a:latin typeface="思源黑体 CN Normal" panose="020B0400000000000000" charset="-122"/>
              <a:ea typeface="思源黑体 CN Normal" panose="020B0400000000000000" charset="-122"/>
              <a:cs typeface="思源黑体 CN Normal" panose="020B0400000000000000" charset="-122"/>
            </a:endParaRPr>
          </a:p>
          <a:p>
            <a:pPr fontAlgn="t">
              <a:lnSpc>
                <a:spcPct val="60000"/>
              </a:lnSpc>
            </a:pPr>
            <a:endParaRPr lang="en-US" altLang="zh-CN" sz="1400" baseline="-25000">
              <a:solidFill>
                <a:srgbClr val="304371"/>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19" name="文本框 18"/>
          <p:cNvSpPr txBox="1"/>
          <p:nvPr/>
        </p:nvSpPr>
        <p:spPr>
          <a:xfrm>
            <a:off x="845185" y="4472940"/>
            <a:ext cx="3945255" cy="821055"/>
          </a:xfrm>
          <a:prstGeom prst="rect">
            <a:avLst/>
          </a:prstGeom>
          <a:noFill/>
        </p:spPr>
        <p:txBody>
          <a:bodyPr wrap="square" rtlCol="0"/>
          <a:lstStyle/>
          <a:p>
            <a:pPr fontAlgn="t">
              <a:lnSpc>
                <a:spcPct val="60000"/>
              </a:lnSpc>
            </a:pPr>
            <a:r>
              <a:rPr lang="en-US" altLang="zh-CN"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rPr>
              <a:t>- </a:t>
            </a:r>
            <a:r>
              <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rPr>
              <a:t>已完成工作内容与分工情况</a:t>
            </a:r>
            <a:endPar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endParaRPr>
          </a:p>
          <a:p>
            <a:pPr fontAlgn="t">
              <a:lnSpc>
                <a:spcPct val="60000"/>
              </a:lnSpc>
            </a:pPr>
            <a:endParaRPr lang="en-US" altLang="zh-CN" sz="1400" baseline="-25000">
              <a:solidFill>
                <a:srgbClr val="304371"/>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2" name="文本框 1"/>
          <p:cNvSpPr txBox="1"/>
          <p:nvPr/>
        </p:nvSpPr>
        <p:spPr>
          <a:xfrm>
            <a:off x="845185" y="5293995"/>
            <a:ext cx="3945255" cy="821055"/>
          </a:xfrm>
          <a:prstGeom prst="rect">
            <a:avLst/>
          </a:prstGeom>
          <a:noFill/>
        </p:spPr>
        <p:txBody>
          <a:bodyPr wrap="square" rtlCol="0"/>
          <a:p>
            <a:pPr fontAlgn="t">
              <a:lnSpc>
                <a:spcPct val="60000"/>
              </a:lnSpc>
            </a:pPr>
            <a:r>
              <a:rPr lang="en-US" altLang="zh-CN"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rPr>
              <a:t>- </a:t>
            </a:r>
            <a:r>
              <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rPr>
              <a:t>后续工作内容与分工情况</a:t>
            </a:r>
            <a:endPar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endParaRPr>
          </a:p>
          <a:p>
            <a:pPr fontAlgn="t">
              <a:lnSpc>
                <a:spcPct val="60000"/>
              </a:lnSpc>
            </a:pPr>
            <a:endPar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endParaRPr>
          </a:p>
          <a:p>
            <a:pPr fontAlgn="t">
              <a:lnSpc>
                <a:spcPct val="60000"/>
              </a:lnSpc>
            </a:pPr>
            <a:endParaRPr lang="en-US" altLang="zh-CN" sz="1400" baseline="-25000">
              <a:solidFill>
                <a:srgbClr val="304371"/>
              </a:solidFill>
              <a:latin typeface="思源黑体 CN Normal" panose="020B0400000000000000" charset="-122"/>
              <a:ea typeface="思源黑体 CN Normal" panose="020B0400000000000000" charset="-122"/>
              <a:cs typeface="思源黑体 CN Normal" panose="020B0400000000000000" charset="-122"/>
            </a:endParaRPr>
          </a:p>
          <a:p>
            <a:pPr fontAlgn="t">
              <a:lnSpc>
                <a:spcPct val="60000"/>
              </a:lnSpc>
            </a:pPr>
            <a:endParaRPr lang="en-US" altLang="zh-CN" sz="1400" baseline="-25000">
              <a:solidFill>
                <a:srgbClr val="304371"/>
              </a:solidFill>
              <a:latin typeface="思源黑体 CN Normal" panose="020B0400000000000000" charset="-122"/>
              <a:ea typeface="思源黑体 CN Normal" panose="020B0400000000000000" charset="-122"/>
              <a:cs typeface="思源黑体 CN Normal" panose="020B0400000000000000" charset="-122"/>
            </a:endParaRPr>
          </a:p>
        </p:txBody>
      </p:sp>
    </p:spTree>
    <p:custDataLst>
      <p:tags r:id="rId5"/>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20" name="组合 19"/>
          <p:cNvGrpSpPr/>
          <p:nvPr/>
        </p:nvGrpSpPr>
        <p:grpSpPr>
          <a:xfrm>
            <a:off x="2540" y="170815"/>
            <a:ext cx="4163060" cy="897255"/>
            <a:chOff x="4" y="269"/>
            <a:chExt cx="6556" cy="1413"/>
          </a:xfrm>
        </p:grpSpPr>
        <p:sp>
          <p:nvSpPr>
            <p:cNvPr id="21" name="文本框 20"/>
            <p:cNvSpPr txBox="1"/>
            <p:nvPr/>
          </p:nvSpPr>
          <p:spPr>
            <a:xfrm>
              <a:off x="348" y="390"/>
              <a:ext cx="6213" cy="1293"/>
            </a:xfrm>
            <a:prstGeom prst="rect">
              <a:avLst/>
            </a:prstGeom>
            <a:noFill/>
          </p:spPr>
          <p:txBody>
            <a:bodyPr wrap="square" rtlCol="0"/>
            <a:lstStyle/>
            <a:p>
              <a:pPr fontAlgn="t">
                <a:lnSpc>
                  <a:spcPct val="60000"/>
                </a:lnSpc>
              </a:pPr>
              <a:r>
                <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sym typeface="+mn-ea"/>
                </a:rPr>
                <a:t>研究方向与效果发展</a:t>
              </a:r>
              <a:endPar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endParaRPr>
            </a:p>
            <a:p>
              <a:pPr fontAlgn="t">
                <a:lnSpc>
                  <a:spcPct val="60000"/>
                </a:lnSpc>
              </a:pPr>
              <a:endPar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endParaRPr>
            </a:p>
            <a:p>
              <a:pPr fontAlgn="t">
                <a:lnSpc>
                  <a:spcPct val="60000"/>
                </a:lnSpc>
              </a:pPr>
              <a:r>
                <a:rPr lang="en-US" altLang="zh-CN" sz="1600" baseline="-25000">
                  <a:solidFill>
                    <a:schemeClr val="bg1">
                      <a:lumMod val="50000"/>
                    </a:schemeClr>
                  </a:solidFill>
                  <a:latin typeface="思源黑体 CN Medium" panose="020B0600000000000000" charset="-122"/>
                  <a:ea typeface="思源黑体 CN Medium" panose="020B0600000000000000" charset="-122"/>
                  <a:cs typeface="思源黑体 CN Normal" panose="020B0400000000000000" charset="-122"/>
                  <a:sym typeface="+mn-ea"/>
                </a:rPr>
                <a:t>Background and significance of topic selection</a:t>
              </a:r>
              <a:endParaRPr lang="en-US" altLang="zh-CN" sz="1600" baseline="-25000">
                <a:solidFill>
                  <a:schemeClr val="bg1">
                    <a:lumMod val="50000"/>
                  </a:schemeClr>
                </a:solidFill>
                <a:latin typeface="思源黑体 CN Medium" panose="020B0600000000000000" charset="-122"/>
                <a:ea typeface="思源黑体 CN Medium" panose="020B0600000000000000" charset="-122"/>
                <a:cs typeface="思源黑体 CN Normal" panose="020B0400000000000000" charset="-122"/>
                <a:sym typeface="+mn-ea"/>
              </a:endParaRPr>
            </a:p>
          </p:txBody>
        </p:sp>
        <p:sp>
          <p:nvSpPr>
            <p:cNvPr id="22" name="矩形 21"/>
            <p:cNvSpPr/>
            <p:nvPr/>
          </p:nvSpPr>
          <p:spPr>
            <a:xfrm>
              <a:off x="4" y="269"/>
              <a:ext cx="344" cy="1087"/>
            </a:xfrm>
            <a:prstGeom prst="rect">
              <a:avLst/>
            </a:prstGeom>
            <a:solidFill>
              <a:srgbClr val="304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圆角矩形 22"/>
          <p:cNvSpPr/>
          <p:nvPr/>
        </p:nvSpPr>
        <p:spPr>
          <a:xfrm>
            <a:off x="11310620" y="170815"/>
            <a:ext cx="847725" cy="787400"/>
          </a:xfrm>
          <a:prstGeom prst="roundRect">
            <a:avLst/>
          </a:prstGeom>
          <a:solidFill>
            <a:srgbClr val="425B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chemeClr val="bg1"/>
                </a:solidFill>
                <a:latin typeface="+mj-ea"/>
                <a:ea typeface="+mj-ea"/>
              </a:rPr>
              <a:t>logo</a:t>
            </a:r>
            <a:endParaRPr lang="en-US" altLang="zh-CN" sz="2000" b="1">
              <a:solidFill>
                <a:schemeClr val="bg1"/>
              </a:solidFill>
              <a:latin typeface="+mj-ea"/>
              <a:ea typeface="+mj-ea"/>
            </a:endParaRPr>
          </a:p>
        </p:txBody>
      </p:sp>
      <p:sp>
        <p:nvSpPr>
          <p:cNvPr id="13" name="isļîdé"/>
          <p:cNvSpPr txBox="1"/>
          <p:nvPr/>
        </p:nvSpPr>
        <p:spPr>
          <a:xfrm>
            <a:off x="8778875" y="1861820"/>
            <a:ext cx="2767330" cy="346710"/>
          </a:xfrm>
          <a:prstGeom prst="rect">
            <a:avLst/>
          </a:prstGeom>
          <a:ln w="12700">
            <a:miter lim="400000"/>
          </a:ln>
        </p:spPr>
        <p:txBody>
          <a:bodyPr wrap="square" lIns="91440" tIns="45720" rIns="91440" bIns="45720" anchor="ctr">
            <a:normAutofit/>
          </a:bodyPr>
          <a:lstStyle/>
          <a:p>
            <a:r>
              <a:rPr lang="zh-CN" altLang="en-US" sz="2000" baseline="-25000">
                <a:solidFill>
                  <a:srgbClr val="425B97"/>
                </a:solidFill>
                <a:latin typeface="思源黑体 CN Medium" panose="020B0600000000000000" charset="-122"/>
                <a:ea typeface="思源黑体 CN Medium" panose="020B0600000000000000" charset="-122"/>
                <a:cs typeface="思源黑体 CN Normal" panose="020B0400000000000000" charset="-122"/>
                <a:sym typeface="+mn-ea"/>
              </a:rPr>
              <a:t>最后的总结与致谢</a:t>
            </a:r>
            <a:endParaRPr lang="zh-CN" altLang="en-US" sz="2000" b="1" baseline="-25000" dirty="0">
              <a:solidFill>
                <a:srgbClr val="425B97"/>
              </a:solidFill>
              <a:latin typeface="思源黑体 CN Medium" panose="020B0600000000000000" charset="-122"/>
              <a:ea typeface="思源黑体 CN Medium" panose="020B0600000000000000" charset="-122"/>
              <a:cs typeface="思源黑体 CN Normal" panose="020B0400000000000000" charset="-122"/>
              <a:sym typeface="+mn-ea"/>
            </a:endParaRPr>
          </a:p>
        </p:txBody>
      </p:sp>
      <p:sp>
        <p:nvSpPr>
          <p:cNvPr id="14" name="ï$1idè"/>
          <p:cNvSpPr txBox="1"/>
          <p:nvPr/>
        </p:nvSpPr>
        <p:spPr>
          <a:xfrm>
            <a:off x="8778875" y="2208530"/>
            <a:ext cx="2767330" cy="436245"/>
          </a:xfrm>
          <a:prstGeom prst="rect">
            <a:avLst/>
          </a:prstGeom>
          <a:ln w="12700">
            <a:miter lim="400000"/>
          </a:ln>
        </p:spPr>
        <p:txBody>
          <a:bodyPr wrap="square" lIns="91440" tIns="45720" rIns="91440" bIns="45720">
            <a:normAutofit fontScale="85000" lnSpcReduction="20000"/>
          </a:bodyPr>
          <a:lstStyle/>
          <a:p>
            <a:pPr>
              <a:lnSpc>
                <a:spcPct val="150000"/>
              </a:lnSpc>
            </a:pPr>
            <a:r>
              <a:rPr lang="en-US" altLang="zh-CN" sz="1100" dirty="0">
                <a:solidFill>
                  <a:srgbClr val="425B97"/>
                </a:solidFill>
              </a:rPr>
              <a:t>Copy paste fonts. Choose the only option to retain text.</a:t>
            </a:r>
            <a:endParaRPr lang="en-US" altLang="zh-CN" sz="1100" dirty="0">
              <a:solidFill>
                <a:srgbClr val="425B97"/>
              </a:solidFill>
            </a:endParaRPr>
          </a:p>
        </p:txBody>
      </p:sp>
      <p:sp>
        <p:nvSpPr>
          <p:cNvPr id="15" name="ïṩlíḍe"/>
          <p:cNvSpPr/>
          <p:nvPr/>
        </p:nvSpPr>
        <p:spPr>
          <a:xfrm>
            <a:off x="8354060" y="3662045"/>
            <a:ext cx="2795905" cy="436245"/>
          </a:xfrm>
          <a:prstGeom prst="rect">
            <a:avLst/>
          </a:prstGeom>
          <a:ln w="12700">
            <a:miter lim="400000"/>
          </a:ln>
        </p:spPr>
        <p:txBody>
          <a:bodyPr wrap="square" lIns="91440" tIns="45720" rIns="91440" bIns="45720">
            <a:normAutofit fontScale="85000" lnSpcReduction="20000"/>
          </a:bodyPr>
          <a:lstStyle/>
          <a:p>
            <a:pPr>
              <a:lnSpc>
                <a:spcPct val="150000"/>
              </a:lnSpc>
            </a:pPr>
            <a:r>
              <a:rPr lang="en-US" altLang="zh-CN" sz="1100" dirty="0">
                <a:solidFill>
                  <a:srgbClr val="425B97"/>
                </a:solidFill>
              </a:rPr>
              <a:t>Copy paste fonts. Choose the only option to retain text.</a:t>
            </a:r>
            <a:endParaRPr lang="en-US" altLang="zh-CN" sz="1100" dirty="0">
              <a:solidFill>
                <a:srgbClr val="425B97"/>
              </a:solidFill>
            </a:endParaRPr>
          </a:p>
        </p:txBody>
      </p:sp>
      <p:sp>
        <p:nvSpPr>
          <p:cNvPr id="16" name="îṣľídê"/>
          <p:cNvSpPr/>
          <p:nvPr/>
        </p:nvSpPr>
        <p:spPr>
          <a:xfrm>
            <a:off x="8365490" y="3315335"/>
            <a:ext cx="2784475" cy="346710"/>
          </a:xfrm>
          <a:prstGeom prst="rect">
            <a:avLst/>
          </a:prstGeom>
          <a:ln w="12700">
            <a:miter lim="400000"/>
          </a:ln>
        </p:spPr>
        <p:txBody>
          <a:bodyPr wrap="square" lIns="91440" tIns="45720" rIns="91440" bIns="45720" anchor="ctr">
            <a:normAutofit/>
          </a:bodyPr>
          <a:lstStyle/>
          <a:p>
            <a:r>
              <a:rPr lang="zh-CN" altLang="en-US" sz="2000" baseline="-25000">
                <a:solidFill>
                  <a:srgbClr val="425B97"/>
                </a:solidFill>
                <a:latin typeface="思源黑体 CN Medium" panose="020B0600000000000000" charset="-122"/>
                <a:ea typeface="思源黑体 CN Medium" panose="020B0600000000000000" charset="-122"/>
                <a:cs typeface="思源黑体 CN Normal" panose="020B0400000000000000" charset="-122"/>
                <a:sym typeface="+mn-ea"/>
              </a:rPr>
              <a:t>最后的总结与致谢</a:t>
            </a:r>
            <a:endParaRPr lang="zh-CN" altLang="en-US" sz="2000" b="1" baseline="-25000" dirty="0">
              <a:solidFill>
                <a:srgbClr val="425B97"/>
              </a:solidFill>
              <a:latin typeface="思源黑体 CN Medium" panose="020B0600000000000000" charset="-122"/>
              <a:ea typeface="思源黑体 CN Medium" panose="020B0600000000000000" charset="-122"/>
              <a:cs typeface="思源黑体 CN Normal" panose="020B0400000000000000" charset="-122"/>
              <a:sym typeface="+mn-ea"/>
            </a:endParaRPr>
          </a:p>
        </p:txBody>
      </p:sp>
      <p:sp>
        <p:nvSpPr>
          <p:cNvPr id="17" name="iSḻíďe"/>
          <p:cNvSpPr/>
          <p:nvPr/>
        </p:nvSpPr>
        <p:spPr>
          <a:xfrm>
            <a:off x="7126605" y="4952365"/>
            <a:ext cx="2795905" cy="436245"/>
          </a:xfrm>
          <a:prstGeom prst="rect">
            <a:avLst/>
          </a:prstGeom>
          <a:ln w="12700">
            <a:miter lim="400000"/>
          </a:ln>
        </p:spPr>
        <p:txBody>
          <a:bodyPr wrap="square" lIns="91440" tIns="45720" rIns="91440" bIns="45720">
            <a:normAutofit fontScale="85000" lnSpcReduction="20000"/>
          </a:bodyPr>
          <a:lstStyle/>
          <a:p>
            <a:pPr>
              <a:lnSpc>
                <a:spcPct val="150000"/>
              </a:lnSpc>
            </a:pPr>
            <a:r>
              <a:rPr lang="en-US" altLang="zh-CN" sz="1100" dirty="0">
                <a:solidFill>
                  <a:srgbClr val="425B97"/>
                </a:solidFill>
              </a:rPr>
              <a:t>Copy paste fonts. Choose the only option to retain text.</a:t>
            </a:r>
            <a:endParaRPr lang="en-US" altLang="zh-CN" sz="1100" dirty="0">
              <a:solidFill>
                <a:srgbClr val="425B97"/>
              </a:solidFill>
            </a:endParaRPr>
          </a:p>
        </p:txBody>
      </p:sp>
      <p:sp>
        <p:nvSpPr>
          <p:cNvPr id="18" name="îsľiḋè"/>
          <p:cNvSpPr/>
          <p:nvPr/>
        </p:nvSpPr>
        <p:spPr>
          <a:xfrm>
            <a:off x="7138035" y="4605655"/>
            <a:ext cx="2784475" cy="346710"/>
          </a:xfrm>
          <a:prstGeom prst="rect">
            <a:avLst/>
          </a:prstGeom>
          <a:ln w="12700">
            <a:miter lim="400000"/>
          </a:ln>
        </p:spPr>
        <p:txBody>
          <a:bodyPr wrap="square" lIns="91440" tIns="45720" rIns="91440" bIns="45720" anchor="ctr">
            <a:normAutofit/>
          </a:bodyPr>
          <a:lstStyle/>
          <a:p>
            <a:r>
              <a:rPr lang="zh-CN" altLang="en-US" sz="2000" baseline="-25000">
                <a:solidFill>
                  <a:srgbClr val="425B97"/>
                </a:solidFill>
                <a:latin typeface="思源黑体 CN Medium" panose="020B0600000000000000" charset="-122"/>
                <a:ea typeface="思源黑体 CN Medium" panose="020B0600000000000000" charset="-122"/>
                <a:cs typeface="思源黑体 CN Normal" panose="020B0400000000000000" charset="-122"/>
                <a:sym typeface="+mn-ea"/>
              </a:rPr>
              <a:t>最后的总结与致谢</a:t>
            </a:r>
            <a:endParaRPr lang="zh-CN" altLang="en-US" sz="2000" b="1" baseline="-25000" dirty="0">
              <a:solidFill>
                <a:srgbClr val="425B97"/>
              </a:solidFill>
              <a:latin typeface="思源黑体 CN Medium" panose="020B0600000000000000" charset="-122"/>
              <a:ea typeface="思源黑体 CN Medium" panose="020B0600000000000000" charset="-122"/>
              <a:cs typeface="思源黑体 CN Normal" panose="020B0400000000000000" charset="-122"/>
              <a:sym typeface="+mn-ea"/>
            </a:endParaRPr>
          </a:p>
        </p:txBody>
      </p:sp>
      <p:sp>
        <p:nvSpPr>
          <p:cNvPr id="19" name="íṣ1íḍé"/>
          <p:cNvSpPr/>
          <p:nvPr/>
        </p:nvSpPr>
        <p:spPr>
          <a:xfrm>
            <a:off x="2459355" y="4913630"/>
            <a:ext cx="2795905" cy="436245"/>
          </a:xfrm>
          <a:prstGeom prst="rect">
            <a:avLst/>
          </a:prstGeom>
          <a:ln w="12700">
            <a:miter lim="400000"/>
          </a:ln>
        </p:spPr>
        <p:txBody>
          <a:bodyPr wrap="square" lIns="91440" tIns="45720" rIns="91440" bIns="45720">
            <a:normAutofit fontScale="85000" lnSpcReduction="20000"/>
          </a:bodyPr>
          <a:lstStyle/>
          <a:p>
            <a:pPr algn="r">
              <a:lnSpc>
                <a:spcPct val="150000"/>
              </a:lnSpc>
            </a:pPr>
            <a:r>
              <a:rPr lang="en-US" altLang="zh-CN" sz="1100" dirty="0">
                <a:solidFill>
                  <a:srgbClr val="425B97"/>
                </a:solidFill>
              </a:rPr>
              <a:t>Copy paste fonts. Choose the only option to retain text.</a:t>
            </a:r>
            <a:endParaRPr lang="en-US" altLang="zh-CN" sz="1100" dirty="0">
              <a:solidFill>
                <a:srgbClr val="425B97"/>
              </a:solidFill>
            </a:endParaRPr>
          </a:p>
        </p:txBody>
      </p:sp>
      <p:sp>
        <p:nvSpPr>
          <p:cNvPr id="24" name="îṡḷîde"/>
          <p:cNvSpPr/>
          <p:nvPr/>
        </p:nvSpPr>
        <p:spPr>
          <a:xfrm>
            <a:off x="2459355" y="4616450"/>
            <a:ext cx="2784475" cy="297815"/>
          </a:xfrm>
          <a:prstGeom prst="rect">
            <a:avLst/>
          </a:prstGeom>
          <a:ln w="12700">
            <a:miter lim="400000"/>
          </a:ln>
        </p:spPr>
        <p:txBody>
          <a:bodyPr wrap="square" lIns="91440" tIns="45720" rIns="91440" bIns="45720" anchor="ctr"/>
          <a:lstStyle/>
          <a:p>
            <a:pPr algn="r"/>
            <a:r>
              <a:rPr lang="zh-CN" altLang="en-US" sz="2000" baseline="-25000">
                <a:solidFill>
                  <a:srgbClr val="425B97"/>
                </a:solidFill>
                <a:latin typeface="思源黑体 CN Medium" panose="020B0600000000000000" charset="-122"/>
                <a:ea typeface="思源黑体 CN Medium" panose="020B0600000000000000" charset="-122"/>
                <a:cs typeface="思源黑体 CN Normal" panose="020B0400000000000000" charset="-122"/>
                <a:sym typeface="+mn-ea"/>
              </a:rPr>
              <a:t>最后的总结与致谢</a:t>
            </a:r>
            <a:endParaRPr lang="zh-CN" altLang="en-US" sz="2000" b="1" baseline="-25000" dirty="0">
              <a:solidFill>
                <a:srgbClr val="425B97"/>
              </a:solidFill>
              <a:latin typeface="思源黑体 CN Medium" panose="020B0600000000000000" charset="-122"/>
              <a:ea typeface="思源黑体 CN Medium" panose="020B0600000000000000" charset="-122"/>
              <a:cs typeface="思源黑体 CN Normal" panose="020B0400000000000000" charset="-122"/>
              <a:sym typeface="+mn-ea"/>
            </a:endParaRPr>
          </a:p>
        </p:txBody>
      </p:sp>
      <p:sp>
        <p:nvSpPr>
          <p:cNvPr id="29" name="íṡḻíḋê"/>
          <p:cNvSpPr/>
          <p:nvPr/>
        </p:nvSpPr>
        <p:spPr>
          <a:xfrm>
            <a:off x="1042670" y="3637915"/>
            <a:ext cx="2795905" cy="436245"/>
          </a:xfrm>
          <a:prstGeom prst="rect">
            <a:avLst/>
          </a:prstGeom>
          <a:ln w="12700">
            <a:miter lim="400000"/>
          </a:ln>
        </p:spPr>
        <p:txBody>
          <a:bodyPr wrap="square" lIns="91440" tIns="45720" rIns="91440" bIns="45720">
            <a:normAutofit fontScale="85000" lnSpcReduction="20000"/>
          </a:bodyPr>
          <a:lstStyle/>
          <a:p>
            <a:pPr algn="r">
              <a:lnSpc>
                <a:spcPct val="150000"/>
              </a:lnSpc>
            </a:pPr>
            <a:r>
              <a:rPr lang="en-US" altLang="zh-CN" sz="1100" dirty="0">
                <a:solidFill>
                  <a:srgbClr val="425B97"/>
                </a:solidFill>
              </a:rPr>
              <a:t>Copy paste fonts. Choose the only option to retain text.</a:t>
            </a:r>
            <a:endParaRPr lang="en-US" altLang="zh-CN" sz="1100" dirty="0">
              <a:solidFill>
                <a:srgbClr val="425B97"/>
              </a:solidFill>
            </a:endParaRPr>
          </a:p>
        </p:txBody>
      </p:sp>
      <p:sp>
        <p:nvSpPr>
          <p:cNvPr id="32" name="iṧ1îḑe"/>
          <p:cNvSpPr/>
          <p:nvPr/>
        </p:nvSpPr>
        <p:spPr>
          <a:xfrm>
            <a:off x="1042670" y="3340735"/>
            <a:ext cx="2784475" cy="297815"/>
          </a:xfrm>
          <a:prstGeom prst="rect">
            <a:avLst/>
          </a:prstGeom>
          <a:ln w="12700">
            <a:miter lim="400000"/>
          </a:ln>
        </p:spPr>
        <p:txBody>
          <a:bodyPr wrap="square" lIns="91440" tIns="45720" rIns="91440" bIns="45720" anchor="ctr"/>
          <a:lstStyle/>
          <a:p>
            <a:pPr algn="r"/>
            <a:r>
              <a:rPr lang="zh-CN" altLang="en-US" sz="2000" baseline="-25000">
                <a:solidFill>
                  <a:srgbClr val="425B97"/>
                </a:solidFill>
                <a:latin typeface="思源黑体 CN Medium" panose="020B0600000000000000" charset="-122"/>
                <a:ea typeface="思源黑体 CN Medium" panose="020B0600000000000000" charset="-122"/>
                <a:cs typeface="思源黑体 CN Normal" panose="020B0400000000000000" charset="-122"/>
                <a:sym typeface="+mn-ea"/>
              </a:rPr>
              <a:t>最后的总结与致谢</a:t>
            </a:r>
            <a:endParaRPr lang="zh-CN" altLang="en-US" sz="2000" b="1" baseline="-25000" dirty="0">
              <a:solidFill>
                <a:srgbClr val="425B97"/>
              </a:solidFill>
              <a:latin typeface="思源黑体 CN Medium" panose="020B0600000000000000" charset="-122"/>
              <a:ea typeface="思源黑体 CN Medium" panose="020B0600000000000000" charset="-122"/>
              <a:cs typeface="思源黑体 CN Normal" panose="020B0400000000000000" charset="-122"/>
              <a:sym typeface="+mn-ea"/>
            </a:endParaRPr>
          </a:p>
        </p:txBody>
      </p:sp>
      <p:sp>
        <p:nvSpPr>
          <p:cNvPr id="35" name="ïṩlïḍe"/>
          <p:cNvSpPr/>
          <p:nvPr/>
        </p:nvSpPr>
        <p:spPr>
          <a:xfrm>
            <a:off x="577850" y="2171065"/>
            <a:ext cx="2795905" cy="436245"/>
          </a:xfrm>
          <a:prstGeom prst="rect">
            <a:avLst/>
          </a:prstGeom>
          <a:ln w="12700">
            <a:miter lim="400000"/>
          </a:ln>
        </p:spPr>
        <p:txBody>
          <a:bodyPr wrap="square" lIns="91440" tIns="45720" rIns="91440" bIns="45720">
            <a:normAutofit fontScale="85000" lnSpcReduction="20000"/>
          </a:bodyPr>
          <a:lstStyle/>
          <a:p>
            <a:pPr algn="r">
              <a:lnSpc>
                <a:spcPct val="150000"/>
              </a:lnSpc>
            </a:pPr>
            <a:r>
              <a:rPr lang="en-US" altLang="zh-CN" sz="1100" dirty="0">
                <a:solidFill>
                  <a:srgbClr val="425B97"/>
                </a:solidFill>
              </a:rPr>
              <a:t>Copy paste fonts. Choose the only option to retain text.</a:t>
            </a:r>
            <a:endParaRPr lang="en-US" altLang="zh-CN" sz="1100" dirty="0">
              <a:solidFill>
                <a:srgbClr val="425B97"/>
              </a:solidFill>
            </a:endParaRPr>
          </a:p>
        </p:txBody>
      </p:sp>
      <p:sp>
        <p:nvSpPr>
          <p:cNvPr id="38" name="işlïďê"/>
          <p:cNvSpPr/>
          <p:nvPr/>
        </p:nvSpPr>
        <p:spPr>
          <a:xfrm>
            <a:off x="577850" y="1873885"/>
            <a:ext cx="2784475" cy="297815"/>
          </a:xfrm>
          <a:prstGeom prst="rect">
            <a:avLst/>
          </a:prstGeom>
          <a:ln w="12700">
            <a:miter lim="400000"/>
          </a:ln>
        </p:spPr>
        <p:txBody>
          <a:bodyPr wrap="square" lIns="91440" tIns="45720" rIns="91440" bIns="45720" anchor="ctr"/>
          <a:lstStyle/>
          <a:p>
            <a:pPr algn="r"/>
            <a:r>
              <a:rPr lang="zh-CN" altLang="en-US" sz="2000" baseline="-25000">
                <a:solidFill>
                  <a:srgbClr val="425B97"/>
                </a:solidFill>
                <a:latin typeface="思源黑体 CN Medium" panose="020B0600000000000000" charset="-122"/>
                <a:ea typeface="思源黑体 CN Medium" panose="020B0600000000000000" charset="-122"/>
                <a:cs typeface="思源黑体 CN Normal" panose="020B0400000000000000" charset="-122"/>
                <a:sym typeface="+mn-ea"/>
              </a:rPr>
              <a:t>最后的总结与致谢</a:t>
            </a:r>
            <a:endParaRPr lang="zh-CN" altLang="en-US" sz="2000" b="1" baseline="-25000" dirty="0">
              <a:solidFill>
                <a:srgbClr val="425B97"/>
              </a:solidFill>
              <a:latin typeface="思源黑体 CN Medium" panose="020B0600000000000000" charset="-122"/>
              <a:ea typeface="思源黑体 CN Medium" panose="020B0600000000000000" charset="-122"/>
              <a:cs typeface="思源黑体 CN Normal" panose="020B0400000000000000" charset="-122"/>
              <a:sym typeface="+mn-ea"/>
            </a:endParaRPr>
          </a:p>
        </p:txBody>
      </p:sp>
      <p:grpSp>
        <p:nvGrpSpPr>
          <p:cNvPr id="39" name="îş1îďè"/>
          <p:cNvGrpSpPr/>
          <p:nvPr/>
        </p:nvGrpSpPr>
        <p:grpSpPr>
          <a:xfrm>
            <a:off x="4335145" y="1809115"/>
            <a:ext cx="3541395" cy="2444750"/>
            <a:chOff x="4433632" y="1877083"/>
            <a:chExt cx="3541400" cy="2444620"/>
          </a:xfrm>
        </p:grpSpPr>
        <p:grpSp>
          <p:nvGrpSpPr>
            <p:cNvPr id="40" name="îṧ1ïḑe"/>
            <p:cNvGrpSpPr/>
            <p:nvPr/>
          </p:nvGrpSpPr>
          <p:grpSpPr>
            <a:xfrm>
              <a:off x="6224312" y="2484553"/>
              <a:ext cx="1750720" cy="740365"/>
              <a:chOff x="73397" y="311387"/>
              <a:chExt cx="3501439" cy="1480728"/>
            </a:xfrm>
            <a:solidFill>
              <a:schemeClr val="accent4"/>
            </a:solidFill>
          </p:grpSpPr>
          <p:sp>
            <p:nvSpPr>
              <p:cNvPr id="41" name="i$1ïďé"/>
              <p:cNvSpPr/>
              <p:nvPr/>
            </p:nvSpPr>
            <p:spPr>
              <a:xfrm rot="1044877">
                <a:off x="1397301" y="942744"/>
                <a:ext cx="2177535" cy="849371"/>
              </a:xfrm>
              <a:custGeom>
                <a:avLst/>
                <a:gdLst/>
                <a:ahLst/>
                <a:cxnLst>
                  <a:cxn ang="0">
                    <a:pos x="wd2" y="hd2"/>
                  </a:cxn>
                  <a:cxn ang="5400000">
                    <a:pos x="wd2" y="hd2"/>
                  </a:cxn>
                  <a:cxn ang="10800000">
                    <a:pos x="wd2" y="hd2"/>
                  </a:cxn>
                  <a:cxn ang="16200000">
                    <a:pos x="wd2" y="hd2"/>
                  </a:cxn>
                </a:cxnLst>
                <a:rect l="0" t="0" r="r" b="b"/>
                <a:pathLst>
                  <a:path w="21600" h="14745" extrusionOk="0">
                    <a:moveTo>
                      <a:pt x="16670" y="7868"/>
                    </a:moveTo>
                    <a:cubicBezTo>
                      <a:pt x="13000" y="7210"/>
                      <a:pt x="9745" y="4282"/>
                      <a:pt x="7354" y="0"/>
                    </a:cubicBezTo>
                    <a:lnTo>
                      <a:pt x="0" y="10544"/>
                    </a:lnTo>
                    <a:cubicBezTo>
                      <a:pt x="8373" y="21600"/>
                      <a:pt x="21600" y="7336"/>
                      <a:pt x="21600" y="7336"/>
                    </a:cubicBezTo>
                    <a:cubicBezTo>
                      <a:pt x="20026" y="7970"/>
                      <a:pt x="18366" y="8172"/>
                      <a:pt x="16670" y="7868"/>
                    </a:cubicBezTo>
                    <a:close/>
                  </a:path>
                </a:pathLst>
              </a:custGeom>
              <a:solidFill>
                <a:srgbClr val="425B97"/>
              </a:solidFill>
              <a:ln w="12700" cap="flat">
                <a:noFill/>
                <a:miter lim="400000"/>
              </a:ln>
              <a:effectLst/>
            </p:spPr>
            <p:txBody>
              <a:bodyPr wrap="square" lIns="91440" tIns="45720" rIns="91440" bIns="45720" anchor="ctr">
                <a:normAutofit/>
              </a:bodyPr>
              <a:lstStyle/>
              <a:p>
                <a:pPr algn="ctr"/>
              </a:p>
            </p:txBody>
          </p:sp>
          <p:sp>
            <p:nvSpPr>
              <p:cNvPr id="44" name="iṡḻîdé"/>
              <p:cNvSpPr/>
              <p:nvPr/>
            </p:nvSpPr>
            <p:spPr>
              <a:xfrm rot="1044877">
                <a:off x="73397" y="311387"/>
                <a:ext cx="2207788" cy="828613"/>
              </a:xfrm>
              <a:custGeom>
                <a:avLst/>
                <a:gdLst/>
                <a:ahLst/>
                <a:cxnLst>
                  <a:cxn ang="0">
                    <a:pos x="wd2" y="hd2"/>
                  </a:cxn>
                  <a:cxn ang="5400000">
                    <a:pos x="wd2" y="hd2"/>
                  </a:cxn>
                  <a:cxn ang="10800000">
                    <a:pos x="wd2" y="hd2"/>
                  </a:cxn>
                  <a:cxn ang="16200000">
                    <a:pos x="wd2" y="hd2"/>
                  </a:cxn>
                </a:cxnLst>
                <a:rect l="0" t="0" r="r" b="b"/>
                <a:pathLst>
                  <a:path w="21600" h="14731" extrusionOk="0">
                    <a:moveTo>
                      <a:pt x="14304" y="14731"/>
                    </a:moveTo>
                    <a:lnTo>
                      <a:pt x="21600" y="3940"/>
                    </a:lnTo>
                    <a:cubicBezTo>
                      <a:pt x="9358" y="-6869"/>
                      <a:pt x="0" y="7992"/>
                      <a:pt x="0" y="7992"/>
                    </a:cubicBezTo>
                    <a:cubicBezTo>
                      <a:pt x="1720" y="7150"/>
                      <a:pt x="3550" y="6846"/>
                      <a:pt x="5419" y="7195"/>
                    </a:cubicBezTo>
                    <a:cubicBezTo>
                      <a:pt x="8900" y="7844"/>
                      <a:pt x="11976" y="10619"/>
                      <a:pt x="14304" y="14731"/>
                    </a:cubicBezTo>
                    <a:close/>
                  </a:path>
                </a:pathLst>
              </a:custGeom>
              <a:solidFill>
                <a:srgbClr val="425B97"/>
              </a:solidFill>
              <a:ln w="12700" cap="flat">
                <a:noFill/>
                <a:miter lim="400000"/>
              </a:ln>
              <a:effectLst/>
            </p:spPr>
            <p:txBody>
              <a:bodyPr wrap="square" lIns="91440" tIns="45720" rIns="91440" bIns="45720" anchor="ctr">
                <a:normAutofit/>
              </a:bodyPr>
              <a:lstStyle/>
              <a:p>
                <a:pPr algn="ctr"/>
              </a:p>
            </p:txBody>
          </p:sp>
        </p:grpSp>
        <p:grpSp>
          <p:nvGrpSpPr>
            <p:cNvPr id="45" name="iSḻidè"/>
            <p:cNvGrpSpPr/>
            <p:nvPr/>
          </p:nvGrpSpPr>
          <p:grpSpPr>
            <a:xfrm>
              <a:off x="4433632" y="1877083"/>
              <a:ext cx="1744655" cy="733229"/>
              <a:chOff x="120356" y="385515"/>
              <a:chExt cx="3489309" cy="1466454"/>
            </a:xfrm>
            <a:solidFill>
              <a:schemeClr val="accent1"/>
            </a:solidFill>
          </p:grpSpPr>
          <p:sp>
            <p:nvSpPr>
              <p:cNvPr id="46" name="íśḻíḓè"/>
              <p:cNvSpPr/>
              <p:nvPr/>
            </p:nvSpPr>
            <p:spPr>
              <a:xfrm rot="1044877">
                <a:off x="120356" y="385515"/>
                <a:ext cx="2177535" cy="849354"/>
              </a:xfrm>
              <a:custGeom>
                <a:avLst/>
                <a:gdLst/>
                <a:ahLst/>
                <a:cxnLst>
                  <a:cxn ang="0">
                    <a:pos x="wd2" y="hd2"/>
                  </a:cxn>
                  <a:cxn ang="5400000">
                    <a:pos x="wd2" y="hd2"/>
                  </a:cxn>
                  <a:cxn ang="10800000">
                    <a:pos x="wd2" y="hd2"/>
                  </a:cxn>
                  <a:cxn ang="16200000">
                    <a:pos x="wd2" y="hd2"/>
                  </a:cxn>
                </a:cxnLst>
                <a:rect l="0" t="0" r="r" b="b"/>
                <a:pathLst>
                  <a:path w="21600" h="14744" extrusionOk="0">
                    <a:moveTo>
                      <a:pt x="4930" y="6876"/>
                    </a:moveTo>
                    <a:cubicBezTo>
                      <a:pt x="8600" y="7534"/>
                      <a:pt x="11855" y="10462"/>
                      <a:pt x="14246" y="14744"/>
                    </a:cubicBezTo>
                    <a:lnTo>
                      <a:pt x="21600" y="4201"/>
                    </a:lnTo>
                    <a:cubicBezTo>
                      <a:pt x="13227" y="-6856"/>
                      <a:pt x="0" y="7408"/>
                      <a:pt x="0" y="7408"/>
                    </a:cubicBezTo>
                    <a:cubicBezTo>
                      <a:pt x="1574" y="6775"/>
                      <a:pt x="3234" y="6571"/>
                      <a:pt x="4930" y="6876"/>
                    </a:cubicBezTo>
                    <a:close/>
                  </a:path>
                </a:pathLst>
              </a:custGeom>
              <a:solidFill>
                <a:srgbClr val="425B97"/>
              </a:solidFill>
              <a:ln w="12700" cap="flat">
                <a:noFill/>
                <a:miter lim="400000"/>
              </a:ln>
              <a:effectLst/>
            </p:spPr>
            <p:txBody>
              <a:bodyPr wrap="square" lIns="91440" tIns="45720" rIns="91440" bIns="45720" anchor="ctr">
                <a:normAutofit/>
              </a:bodyPr>
              <a:lstStyle/>
              <a:p>
                <a:pPr algn="ctr"/>
              </a:p>
            </p:txBody>
          </p:sp>
          <p:sp>
            <p:nvSpPr>
              <p:cNvPr id="47" name="íŝḻiḑê"/>
              <p:cNvSpPr/>
              <p:nvPr/>
            </p:nvSpPr>
            <p:spPr>
              <a:xfrm rot="1044877">
                <a:off x="1401877" y="1023321"/>
                <a:ext cx="2207788" cy="828648"/>
              </a:xfrm>
              <a:custGeom>
                <a:avLst/>
                <a:gdLst/>
                <a:ahLst/>
                <a:cxnLst>
                  <a:cxn ang="0">
                    <a:pos x="wd2" y="hd2"/>
                  </a:cxn>
                  <a:cxn ang="5400000">
                    <a:pos x="wd2" y="hd2"/>
                  </a:cxn>
                  <a:cxn ang="10800000">
                    <a:pos x="wd2" y="hd2"/>
                  </a:cxn>
                  <a:cxn ang="16200000">
                    <a:pos x="wd2" y="hd2"/>
                  </a:cxn>
                </a:cxnLst>
                <a:rect l="0" t="0" r="r" b="b"/>
                <a:pathLst>
                  <a:path w="21600" h="14731" extrusionOk="0">
                    <a:moveTo>
                      <a:pt x="7296" y="0"/>
                    </a:moveTo>
                    <a:lnTo>
                      <a:pt x="0" y="10791"/>
                    </a:lnTo>
                    <a:cubicBezTo>
                      <a:pt x="12242" y="21600"/>
                      <a:pt x="21600" y="6738"/>
                      <a:pt x="21600" y="6738"/>
                    </a:cubicBezTo>
                    <a:cubicBezTo>
                      <a:pt x="19880" y="7581"/>
                      <a:pt x="18050" y="7884"/>
                      <a:pt x="16181" y="7536"/>
                    </a:cubicBezTo>
                    <a:cubicBezTo>
                      <a:pt x="12700" y="6887"/>
                      <a:pt x="9624" y="4113"/>
                      <a:pt x="7296" y="0"/>
                    </a:cubicBezTo>
                    <a:close/>
                  </a:path>
                </a:pathLst>
              </a:custGeom>
              <a:solidFill>
                <a:srgbClr val="425B97"/>
              </a:solidFill>
              <a:ln w="12700" cap="flat">
                <a:noFill/>
                <a:miter lim="400000"/>
              </a:ln>
              <a:effectLst/>
            </p:spPr>
            <p:txBody>
              <a:bodyPr wrap="square" lIns="91440" tIns="45720" rIns="91440" bIns="45720" anchor="ctr">
                <a:normAutofit/>
              </a:bodyPr>
              <a:lstStyle/>
              <a:p>
                <a:pPr algn="ctr"/>
              </a:p>
            </p:txBody>
          </p:sp>
        </p:grpSp>
        <p:grpSp>
          <p:nvGrpSpPr>
            <p:cNvPr id="48" name="iŝḻîḓè"/>
            <p:cNvGrpSpPr/>
            <p:nvPr/>
          </p:nvGrpSpPr>
          <p:grpSpPr>
            <a:xfrm>
              <a:off x="4627935" y="2463096"/>
              <a:ext cx="1430019" cy="1010888"/>
              <a:chOff x="293860" y="170023"/>
              <a:chExt cx="2860035" cy="2021775"/>
            </a:xfrm>
            <a:solidFill>
              <a:schemeClr val="accent2"/>
            </a:solidFill>
          </p:grpSpPr>
          <p:sp>
            <p:nvSpPr>
              <p:cNvPr id="49" name="íŝ1ïḑe"/>
              <p:cNvSpPr/>
              <p:nvPr/>
            </p:nvSpPr>
            <p:spPr>
              <a:xfrm rot="1044877">
                <a:off x="293860" y="521457"/>
                <a:ext cx="1409055" cy="1670341"/>
              </a:xfrm>
              <a:custGeom>
                <a:avLst/>
                <a:gdLst/>
                <a:ahLst/>
                <a:cxnLst>
                  <a:cxn ang="0">
                    <a:pos x="wd2" y="hd2"/>
                  </a:cxn>
                  <a:cxn ang="5400000">
                    <a:pos x="wd2" y="hd2"/>
                  </a:cxn>
                  <a:cxn ang="10800000">
                    <a:pos x="wd2" y="hd2"/>
                  </a:cxn>
                  <a:cxn ang="16200000">
                    <a:pos x="wd2" y="hd2"/>
                  </a:cxn>
                </a:cxnLst>
                <a:rect l="0" t="0" r="r" b="b"/>
                <a:pathLst>
                  <a:path w="21600" h="21600" extrusionOk="0">
                    <a:moveTo>
                      <a:pt x="5055" y="16775"/>
                    </a:moveTo>
                    <a:cubicBezTo>
                      <a:pt x="9476" y="13739"/>
                      <a:pt x="14862" y="12281"/>
                      <a:pt x="20148" y="12332"/>
                    </a:cubicBezTo>
                    <a:lnTo>
                      <a:pt x="21600" y="0"/>
                    </a:lnTo>
                    <a:cubicBezTo>
                      <a:pt x="5546" y="1894"/>
                      <a:pt x="0" y="21600"/>
                      <a:pt x="0" y="21600"/>
                    </a:cubicBezTo>
                    <a:cubicBezTo>
                      <a:pt x="1325" y="19815"/>
                      <a:pt x="3010" y="18179"/>
                      <a:pt x="5055" y="16775"/>
                    </a:cubicBezTo>
                    <a:close/>
                  </a:path>
                </a:pathLst>
              </a:custGeom>
              <a:solidFill>
                <a:schemeClr val="tx1">
                  <a:lumMod val="50000"/>
                  <a:lumOff val="50000"/>
                </a:schemeClr>
              </a:solidFill>
              <a:ln w="12700" cap="flat">
                <a:noFill/>
                <a:miter lim="400000"/>
              </a:ln>
              <a:effectLst/>
            </p:spPr>
            <p:txBody>
              <a:bodyPr wrap="square" lIns="91440" tIns="45720" rIns="91440" bIns="45720" anchor="ctr">
                <a:normAutofit/>
              </a:bodyPr>
              <a:lstStyle/>
              <a:p>
                <a:pPr algn="ctr"/>
              </a:p>
            </p:txBody>
          </p:sp>
          <p:sp>
            <p:nvSpPr>
              <p:cNvPr id="50" name="ïṩľïḍê"/>
              <p:cNvSpPr/>
              <p:nvPr/>
            </p:nvSpPr>
            <p:spPr>
              <a:xfrm rot="1044877">
                <a:off x="1753912" y="170023"/>
                <a:ext cx="1399983" cy="1722325"/>
              </a:xfrm>
              <a:custGeom>
                <a:avLst/>
                <a:gdLst/>
                <a:ahLst/>
                <a:cxnLst>
                  <a:cxn ang="0">
                    <a:pos x="wd2" y="hd2"/>
                  </a:cxn>
                  <a:cxn ang="5400000">
                    <a:pos x="wd2" y="hd2"/>
                  </a:cxn>
                  <a:cxn ang="10800000">
                    <a:pos x="wd2" y="hd2"/>
                  </a:cxn>
                  <a:cxn ang="16200000">
                    <a:pos x="wd2" y="hd2"/>
                  </a:cxn>
                </a:cxnLst>
                <a:rect l="0" t="0" r="r" b="b"/>
                <a:pathLst>
                  <a:path w="21600" h="21600" extrusionOk="0">
                    <a:moveTo>
                      <a:pt x="1514" y="9604"/>
                    </a:moveTo>
                    <a:lnTo>
                      <a:pt x="0" y="21600"/>
                    </a:lnTo>
                    <a:cubicBezTo>
                      <a:pt x="20284" y="15896"/>
                      <a:pt x="21600" y="0"/>
                      <a:pt x="21600" y="0"/>
                    </a:cubicBezTo>
                    <a:cubicBezTo>
                      <a:pt x="20199" y="1978"/>
                      <a:pt x="18344" y="3789"/>
                      <a:pt x="16046" y="5310"/>
                    </a:cubicBezTo>
                    <a:cubicBezTo>
                      <a:pt x="11766" y="8141"/>
                      <a:pt x="6634" y="9545"/>
                      <a:pt x="1514" y="9604"/>
                    </a:cubicBezTo>
                    <a:close/>
                  </a:path>
                </a:pathLst>
              </a:custGeom>
              <a:solidFill>
                <a:schemeClr val="tx1">
                  <a:lumMod val="50000"/>
                  <a:lumOff val="50000"/>
                </a:schemeClr>
              </a:solidFill>
              <a:ln w="12700" cap="flat">
                <a:noFill/>
                <a:miter lim="400000"/>
              </a:ln>
              <a:effectLst/>
            </p:spPr>
            <p:txBody>
              <a:bodyPr wrap="square" lIns="91440" tIns="45720" rIns="91440" bIns="45720" anchor="ctr">
                <a:normAutofit/>
              </a:bodyPr>
              <a:lstStyle/>
              <a:p>
                <a:pPr algn="ctr"/>
              </a:p>
            </p:txBody>
          </p:sp>
        </p:grpSp>
        <p:grpSp>
          <p:nvGrpSpPr>
            <p:cNvPr id="51" name="îṡlïḍè"/>
            <p:cNvGrpSpPr/>
            <p:nvPr/>
          </p:nvGrpSpPr>
          <p:grpSpPr>
            <a:xfrm>
              <a:off x="5516247" y="2575425"/>
              <a:ext cx="738408" cy="1746278"/>
              <a:chOff x="369872" y="73405"/>
              <a:chExt cx="1476813" cy="3492556"/>
            </a:xfrm>
            <a:solidFill>
              <a:schemeClr val="accent2"/>
            </a:solidFill>
          </p:grpSpPr>
          <p:sp>
            <p:nvSpPr>
              <p:cNvPr id="52" name="ïṡḻíḑè"/>
              <p:cNvSpPr/>
              <p:nvPr/>
            </p:nvSpPr>
            <p:spPr>
              <a:xfrm rot="1044877">
                <a:off x="369872" y="1388505"/>
                <a:ext cx="849388" cy="2177456"/>
              </a:xfrm>
              <a:custGeom>
                <a:avLst/>
                <a:gdLst/>
                <a:ahLst/>
                <a:cxnLst>
                  <a:cxn ang="0">
                    <a:pos x="wd2" y="hd2"/>
                  </a:cxn>
                  <a:cxn ang="5400000">
                    <a:pos x="wd2" y="hd2"/>
                  </a:cxn>
                  <a:cxn ang="10800000">
                    <a:pos x="wd2" y="hd2"/>
                  </a:cxn>
                  <a:cxn ang="16200000">
                    <a:pos x="wd2" y="hd2"/>
                  </a:cxn>
                </a:cxnLst>
                <a:rect l="0" t="0" r="r" b="b"/>
                <a:pathLst>
                  <a:path w="14745" h="21600" extrusionOk="0">
                    <a:moveTo>
                      <a:pt x="6877" y="16670"/>
                    </a:moveTo>
                    <a:cubicBezTo>
                      <a:pt x="7535" y="13000"/>
                      <a:pt x="10463" y="9744"/>
                      <a:pt x="14745" y="7353"/>
                    </a:cubicBezTo>
                    <a:lnTo>
                      <a:pt x="4202" y="0"/>
                    </a:lnTo>
                    <a:cubicBezTo>
                      <a:pt x="-6855" y="8373"/>
                      <a:pt x="7409" y="21600"/>
                      <a:pt x="7409" y="21600"/>
                    </a:cubicBezTo>
                    <a:cubicBezTo>
                      <a:pt x="6775" y="20026"/>
                      <a:pt x="6572" y="18367"/>
                      <a:pt x="6877" y="16670"/>
                    </a:cubicBezTo>
                    <a:close/>
                  </a:path>
                </a:pathLst>
              </a:custGeom>
              <a:solidFill>
                <a:srgbClr val="425B97"/>
              </a:solidFill>
              <a:ln w="12700" cap="flat">
                <a:noFill/>
                <a:miter lim="400000"/>
              </a:ln>
              <a:effectLst/>
            </p:spPr>
            <p:txBody>
              <a:bodyPr wrap="square" lIns="91440" tIns="45720" rIns="91440" bIns="45720" anchor="ctr">
                <a:normAutofit/>
              </a:bodyPr>
              <a:lstStyle/>
              <a:p>
                <a:pPr algn="ctr"/>
              </a:p>
            </p:txBody>
          </p:sp>
          <p:sp>
            <p:nvSpPr>
              <p:cNvPr id="53" name="isľîḑe"/>
              <p:cNvSpPr/>
              <p:nvPr/>
            </p:nvSpPr>
            <p:spPr>
              <a:xfrm rot="1044877">
                <a:off x="1018024" y="73405"/>
                <a:ext cx="828661" cy="2207749"/>
              </a:xfrm>
              <a:custGeom>
                <a:avLst/>
                <a:gdLst/>
                <a:ahLst/>
                <a:cxnLst>
                  <a:cxn ang="0">
                    <a:pos x="wd2" y="hd2"/>
                  </a:cxn>
                  <a:cxn ang="5400000">
                    <a:pos x="wd2" y="hd2"/>
                  </a:cxn>
                  <a:cxn ang="10800000">
                    <a:pos x="wd2" y="hd2"/>
                  </a:cxn>
                  <a:cxn ang="16200000">
                    <a:pos x="wd2" y="hd2"/>
                  </a:cxn>
                </a:cxnLst>
                <a:rect l="0" t="0" r="r" b="b"/>
                <a:pathLst>
                  <a:path w="14731" h="21600" extrusionOk="0">
                    <a:moveTo>
                      <a:pt x="0" y="14304"/>
                    </a:moveTo>
                    <a:lnTo>
                      <a:pt x="10792" y="21600"/>
                    </a:lnTo>
                    <a:cubicBezTo>
                      <a:pt x="21600" y="9359"/>
                      <a:pt x="6739" y="0"/>
                      <a:pt x="6739" y="0"/>
                    </a:cubicBezTo>
                    <a:cubicBezTo>
                      <a:pt x="7581" y="1720"/>
                      <a:pt x="7884" y="3550"/>
                      <a:pt x="7536" y="5419"/>
                    </a:cubicBezTo>
                    <a:cubicBezTo>
                      <a:pt x="6887" y="8900"/>
                      <a:pt x="4112" y="11976"/>
                      <a:pt x="0" y="14304"/>
                    </a:cubicBezTo>
                    <a:close/>
                  </a:path>
                </a:pathLst>
              </a:custGeom>
              <a:solidFill>
                <a:srgbClr val="425B97"/>
              </a:solidFill>
              <a:ln w="12700" cap="flat">
                <a:noFill/>
                <a:miter lim="400000"/>
              </a:ln>
              <a:effectLst/>
            </p:spPr>
            <p:txBody>
              <a:bodyPr wrap="square" lIns="91440" tIns="45720" rIns="91440" bIns="45720" anchor="ctr">
                <a:normAutofit/>
              </a:bodyPr>
              <a:lstStyle/>
              <a:p>
                <a:pPr algn="ctr"/>
              </a:p>
            </p:txBody>
          </p:sp>
        </p:grpSp>
        <p:grpSp>
          <p:nvGrpSpPr>
            <p:cNvPr id="54" name="is1îḋé"/>
            <p:cNvGrpSpPr/>
            <p:nvPr/>
          </p:nvGrpSpPr>
          <p:grpSpPr>
            <a:xfrm>
              <a:off x="6104757" y="2704319"/>
              <a:ext cx="1006203" cy="1432654"/>
              <a:chOff x="169999" y="225652"/>
              <a:chExt cx="2012405" cy="2865307"/>
            </a:xfrm>
            <a:solidFill>
              <a:schemeClr val="accent3"/>
            </a:solidFill>
          </p:grpSpPr>
          <p:sp>
            <p:nvSpPr>
              <p:cNvPr id="55" name="iṣ1ïḑe"/>
              <p:cNvSpPr/>
              <p:nvPr/>
            </p:nvSpPr>
            <p:spPr>
              <a:xfrm rot="1044877">
                <a:off x="512049" y="1681917"/>
                <a:ext cx="1670355" cy="1409042"/>
              </a:xfrm>
              <a:custGeom>
                <a:avLst/>
                <a:gdLst/>
                <a:ahLst/>
                <a:cxnLst>
                  <a:cxn ang="0">
                    <a:pos x="wd2" y="hd2"/>
                  </a:cxn>
                  <a:cxn ang="5400000">
                    <a:pos x="wd2" y="hd2"/>
                  </a:cxn>
                  <a:cxn ang="10800000">
                    <a:pos x="wd2" y="hd2"/>
                  </a:cxn>
                  <a:cxn ang="16200000">
                    <a:pos x="wd2" y="hd2"/>
                  </a:cxn>
                </a:cxnLst>
                <a:rect l="0" t="0" r="r" b="b"/>
                <a:pathLst>
                  <a:path w="21600" h="21600" extrusionOk="0">
                    <a:moveTo>
                      <a:pt x="16775" y="16546"/>
                    </a:moveTo>
                    <a:cubicBezTo>
                      <a:pt x="13739" y="12124"/>
                      <a:pt x="12280" y="6739"/>
                      <a:pt x="12332" y="1452"/>
                    </a:cubicBezTo>
                    <a:lnTo>
                      <a:pt x="0" y="0"/>
                    </a:lnTo>
                    <a:cubicBezTo>
                      <a:pt x="1894" y="16053"/>
                      <a:pt x="21600" y="21600"/>
                      <a:pt x="21600" y="21600"/>
                    </a:cubicBezTo>
                    <a:cubicBezTo>
                      <a:pt x="19815" y="20276"/>
                      <a:pt x="18178" y="18590"/>
                      <a:pt x="16775" y="16546"/>
                    </a:cubicBezTo>
                    <a:close/>
                  </a:path>
                </a:pathLst>
              </a:custGeom>
              <a:solidFill>
                <a:schemeClr val="tx1">
                  <a:lumMod val="50000"/>
                  <a:lumOff val="50000"/>
                </a:schemeClr>
              </a:solidFill>
              <a:ln w="12700" cap="flat">
                <a:noFill/>
                <a:miter lim="400000"/>
              </a:ln>
              <a:effectLst/>
            </p:spPr>
            <p:txBody>
              <a:bodyPr wrap="square" lIns="91440" tIns="45720" rIns="91440" bIns="45720" anchor="ctr">
                <a:normAutofit/>
              </a:bodyPr>
              <a:lstStyle/>
              <a:p>
                <a:pPr algn="ctr"/>
              </a:p>
            </p:txBody>
          </p:sp>
          <p:sp>
            <p:nvSpPr>
              <p:cNvPr id="56" name="ïSḷiḍe"/>
              <p:cNvSpPr/>
              <p:nvPr/>
            </p:nvSpPr>
            <p:spPr>
              <a:xfrm rot="1044877">
                <a:off x="169999" y="225652"/>
                <a:ext cx="1722338" cy="1399821"/>
              </a:xfrm>
              <a:custGeom>
                <a:avLst/>
                <a:gdLst/>
                <a:ahLst/>
                <a:cxnLst>
                  <a:cxn ang="0">
                    <a:pos x="wd2" y="hd2"/>
                  </a:cxn>
                  <a:cxn ang="5400000">
                    <a:pos x="wd2" y="hd2"/>
                  </a:cxn>
                  <a:cxn ang="10800000">
                    <a:pos x="wd2" y="hd2"/>
                  </a:cxn>
                  <a:cxn ang="16200000">
                    <a:pos x="wd2" y="hd2"/>
                  </a:cxn>
                </a:cxnLst>
                <a:rect l="0" t="0" r="r" b="b"/>
                <a:pathLst>
                  <a:path w="21600" h="21600" extrusionOk="0">
                    <a:moveTo>
                      <a:pt x="9604" y="20087"/>
                    </a:moveTo>
                    <a:lnTo>
                      <a:pt x="21600" y="21600"/>
                    </a:lnTo>
                    <a:cubicBezTo>
                      <a:pt x="15896" y="1314"/>
                      <a:pt x="0" y="0"/>
                      <a:pt x="0" y="0"/>
                    </a:cubicBezTo>
                    <a:cubicBezTo>
                      <a:pt x="1978" y="1400"/>
                      <a:pt x="3789" y="3256"/>
                      <a:pt x="5310" y="5553"/>
                    </a:cubicBezTo>
                    <a:cubicBezTo>
                      <a:pt x="8141" y="9833"/>
                      <a:pt x="9545" y="14967"/>
                      <a:pt x="9604" y="20087"/>
                    </a:cubicBezTo>
                    <a:close/>
                  </a:path>
                </a:pathLst>
              </a:custGeom>
              <a:solidFill>
                <a:schemeClr val="tx1">
                  <a:lumMod val="50000"/>
                  <a:lumOff val="50000"/>
                </a:schemeClr>
              </a:solidFill>
              <a:ln w="12700" cap="flat">
                <a:noFill/>
                <a:miter lim="400000"/>
              </a:ln>
              <a:effectLst/>
            </p:spPr>
            <p:txBody>
              <a:bodyPr wrap="square" lIns="91440" tIns="45720" rIns="91440" bIns="45720" anchor="ctr">
                <a:normAutofit/>
              </a:bodyPr>
              <a:lstStyle/>
              <a:p>
                <a:pPr algn="ctr"/>
              </a:p>
            </p:txBody>
          </p:sp>
        </p:grpSp>
        <p:grpSp>
          <p:nvGrpSpPr>
            <p:cNvPr id="57" name="iślíḑé"/>
            <p:cNvGrpSpPr/>
            <p:nvPr/>
          </p:nvGrpSpPr>
          <p:grpSpPr>
            <a:xfrm>
              <a:off x="5595060" y="1925554"/>
              <a:ext cx="1197100" cy="1197100"/>
              <a:chOff x="293384" y="293384"/>
              <a:chExt cx="2394198" cy="2394198"/>
            </a:xfrm>
          </p:grpSpPr>
          <p:sp>
            <p:nvSpPr>
              <p:cNvPr id="58" name="îṡḷïďé"/>
              <p:cNvSpPr/>
              <p:nvPr/>
            </p:nvSpPr>
            <p:spPr>
              <a:xfrm>
                <a:off x="293384" y="293384"/>
                <a:ext cx="2394198" cy="2394198"/>
              </a:xfrm>
              <a:prstGeom prst="ellipse">
                <a:avLst/>
              </a:prstGeom>
              <a:solidFill>
                <a:srgbClr val="F2F4FF"/>
              </a:solidFill>
              <a:ln w="12700" cap="flat">
                <a:solidFill>
                  <a:srgbClr val="425B97"/>
                </a:solidFill>
                <a:prstDash val="solid"/>
                <a:round/>
              </a:ln>
              <a:effectLst/>
            </p:spPr>
            <p:txBody>
              <a:bodyPr wrap="square" lIns="91440" tIns="45720" rIns="91440" bIns="45720" anchor="ctr">
                <a:normAutofit/>
              </a:bodyPr>
              <a:lstStyle/>
              <a:p>
                <a:pPr algn="ctr"/>
              </a:p>
            </p:txBody>
          </p:sp>
          <p:sp>
            <p:nvSpPr>
              <p:cNvPr id="60" name="iśḻïḑè"/>
              <p:cNvSpPr/>
              <p:nvPr/>
            </p:nvSpPr>
            <p:spPr>
              <a:xfrm>
                <a:off x="896658" y="904974"/>
                <a:ext cx="1189233" cy="1189188"/>
              </a:xfrm>
              <a:custGeom>
                <a:avLst/>
                <a:gdLst/>
                <a:ahLst/>
                <a:cxnLst>
                  <a:cxn ang="0">
                    <a:pos x="wd2" y="hd2"/>
                  </a:cxn>
                  <a:cxn ang="5400000">
                    <a:pos x="wd2" y="hd2"/>
                  </a:cxn>
                  <a:cxn ang="10800000">
                    <a:pos x="wd2" y="hd2"/>
                  </a:cxn>
                  <a:cxn ang="16200000">
                    <a:pos x="wd2" y="hd2"/>
                  </a:cxn>
                </a:cxnLst>
                <a:rect l="0" t="0" r="r" b="b"/>
                <a:pathLst>
                  <a:path w="21600" h="21600" extrusionOk="0">
                    <a:moveTo>
                      <a:pt x="14895" y="15576"/>
                    </a:moveTo>
                    <a:cubicBezTo>
                      <a:pt x="12143" y="16865"/>
                      <a:pt x="9843" y="18851"/>
                      <a:pt x="8177" y="21277"/>
                    </a:cubicBezTo>
                    <a:cubicBezTo>
                      <a:pt x="9016" y="21487"/>
                      <a:pt x="9894" y="21600"/>
                      <a:pt x="10799" y="21600"/>
                    </a:cubicBezTo>
                    <a:cubicBezTo>
                      <a:pt x="12428" y="21600"/>
                      <a:pt x="13971" y="21237"/>
                      <a:pt x="15356" y="20591"/>
                    </a:cubicBezTo>
                    <a:cubicBezTo>
                      <a:pt x="15579" y="19502"/>
                      <a:pt x="15697" y="18376"/>
                      <a:pt x="15697" y="17223"/>
                    </a:cubicBezTo>
                    <a:cubicBezTo>
                      <a:pt x="15697" y="16807"/>
                      <a:pt x="15678" y="16393"/>
                      <a:pt x="15646" y="15985"/>
                    </a:cubicBezTo>
                    <a:cubicBezTo>
                      <a:pt x="15369" y="15896"/>
                      <a:pt x="15114" y="15759"/>
                      <a:pt x="14895" y="15576"/>
                    </a:cubicBezTo>
                    <a:close/>
                    <a:moveTo>
                      <a:pt x="18049" y="2795"/>
                    </a:moveTo>
                    <a:cubicBezTo>
                      <a:pt x="16317" y="2963"/>
                      <a:pt x="14665" y="3399"/>
                      <a:pt x="13127" y="4049"/>
                    </a:cubicBezTo>
                    <a:cubicBezTo>
                      <a:pt x="13134" y="4126"/>
                      <a:pt x="13139" y="4202"/>
                      <a:pt x="13139" y="4280"/>
                    </a:cubicBezTo>
                    <a:cubicBezTo>
                      <a:pt x="13139" y="4643"/>
                      <a:pt x="13052" y="4984"/>
                      <a:pt x="12903" y="5288"/>
                    </a:cubicBezTo>
                    <a:cubicBezTo>
                      <a:pt x="14442" y="7095"/>
                      <a:pt x="15635" y="9197"/>
                      <a:pt x="16388" y="11500"/>
                    </a:cubicBezTo>
                    <a:cubicBezTo>
                      <a:pt x="17324" y="11518"/>
                      <a:pt x="18122" y="12089"/>
                      <a:pt x="18466" y="12902"/>
                    </a:cubicBezTo>
                    <a:cubicBezTo>
                      <a:pt x="19506" y="12797"/>
                      <a:pt x="20518" y="12597"/>
                      <a:pt x="21492" y="12311"/>
                    </a:cubicBezTo>
                    <a:cubicBezTo>
                      <a:pt x="21563" y="11818"/>
                      <a:pt x="21600" y="11313"/>
                      <a:pt x="21600" y="10800"/>
                    </a:cubicBezTo>
                    <a:cubicBezTo>
                      <a:pt x="21599" y="7626"/>
                      <a:pt x="20230" y="4770"/>
                      <a:pt x="18049" y="2795"/>
                    </a:cubicBezTo>
                    <a:close/>
                    <a:moveTo>
                      <a:pt x="13739" y="14350"/>
                    </a:moveTo>
                    <a:cubicBezTo>
                      <a:pt x="11072" y="13907"/>
                      <a:pt x="8601" y="12889"/>
                      <a:pt x="6449" y="11434"/>
                    </a:cubicBezTo>
                    <a:cubicBezTo>
                      <a:pt x="6099" y="11648"/>
                      <a:pt x="5689" y="11773"/>
                      <a:pt x="5251" y="11773"/>
                    </a:cubicBezTo>
                    <a:cubicBezTo>
                      <a:pt x="5087" y="11773"/>
                      <a:pt x="4931" y="11756"/>
                      <a:pt x="4779" y="11725"/>
                    </a:cubicBezTo>
                    <a:cubicBezTo>
                      <a:pt x="3749" y="13676"/>
                      <a:pt x="3091" y="15853"/>
                      <a:pt x="2902" y="18163"/>
                    </a:cubicBezTo>
                    <a:cubicBezTo>
                      <a:pt x="3930" y="19266"/>
                      <a:pt x="5183" y="20154"/>
                      <a:pt x="6593" y="20751"/>
                    </a:cubicBezTo>
                    <a:cubicBezTo>
                      <a:pt x="8345" y="18059"/>
                      <a:pt x="10791" y="15834"/>
                      <a:pt x="13739" y="14350"/>
                    </a:cubicBezTo>
                    <a:close/>
                    <a:moveTo>
                      <a:pt x="17257" y="15907"/>
                    </a:moveTo>
                    <a:cubicBezTo>
                      <a:pt x="17287" y="16343"/>
                      <a:pt x="17305" y="16781"/>
                      <a:pt x="17305" y="17223"/>
                    </a:cubicBezTo>
                    <a:cubicBezTo>
                      <a:pt x="17305" y="18003"/>
                      <a:pt x="17255" y="18771"/>
                      <a:pt x="17162" y="19525"/>
                    </a:cubicBezTo>
                    <a:cubicBezTo>
                      <a:pt x="18993" y="18189"/>
                      <a:pt x="20388" y="16288"/>
                      <a:pt x="21091" y="14080"/>
                    </a:cubicBezTo>
                    <a:cubicBezTo>
                      <a:pt x="20257" y="14282"/>
                      <a:pt x="19403" y="14426"/>
                      <a:pt x="18530" y="14508"/>
                    </a:cubicBezTo>
                    <a:cubicBezTo>
                      <a:pt x="18327" y="15139"/>
                      <a:pt x="17859" y="15646"/>
                      <a:pt x="17257" y="15907"/>
                    </a:cubicBezTo>
                    <a:close/>
                    <a:moveTo>
                      <a:pt x="14276" y="12805"/>
                    </a:moveTo>
                    <a:cubicBezTo>
                      <a:pt x="14419" y="12507"/>
                      <a:pt x="14622" y="12243"/>
                      <a:pt x="14874" y="12035"/>
                    </a:cubicBezTo>
                    <a:cubicBezTo>
                      <a:pt x="14195" y="9949"/>
                      <a:pt x="13121" y="8039"/>
                      <a:pt x="11737" y="6396"/>
                    </a:cubicBezTo>
                    <a:cubicBezTo>
                      <a:pt x="11463" y="6514"/>
                      <a:pt x="11160" y="6577"/>
                      <a:pt x="10841" y="6577"/>
                    </a:cubicBezTo>
                    <a:cubicBezTo>
                      <a:pt x="10342" y="6577"/>
                      <a:pt x="9882" y="6417"/>
                      <a:pt x="9506" y="6149"/>
                    </a:cubicBezTo>
                    <a:cubicBezTo>
                      <a:pt x="8672" y="6781"/>
                      <a:pt x="7901" y="7491"/>
                      <a:pt x="7200" y="8265"/>
                    </a:cubicBezTo>
                    <a:cubicBezTo>
                      <a:pt x="7421" y="8616"/>
                      <a:pt x="7549" y="9031"/>
                      <a:pt x="7549" y="9475"/>
                    </a:cubicBezTo>
                    <a:cubicBezTo>
                      <a:pt x="7549" y="9714"/>
                      <a:pt x="7512" y="9945"/>
                      <a:pt x="7444" y="10163"/>
                    </a:cubicBezTo>
                    <a:cubicBezTo>
                      <a:pt x="9459" y="11509"/>
                      <a:pt x="11779" y="12434"/>
                      <a:pt x="14276" y="12805"/>
                    </a:cubicBezTo>
                    <a:close/>
                    <a:moveTo>
                      <a:pt x="10842" y="1983"/>
                    </a:moveTo>
                    <a:cubicBezTo>
                      <a:pt x="11448" y="1983"/>
                      <a:pt x="11998" y="2218"/>
                      <a:pt x="12410" y="2604"/>
                    </a:cubicBezTo>
                    <a:cubicBezTo>
                      <a:pt x="13609" y="2088"/>
                      <a:pt x="14870" y="1691"/>
                      <a:pt x="16184" y="1439"/>
                    </a:cubicBezTo>
                    <a:cubicBezTo>
                      <a:pt x="14598" y="525"/>
                      <a:pt x="12760" y="0"/>
                      <a:pt x="10799" y="0"/>
                    </a:cubicBezTo>
                    <a:cubicBezTo>
                      <a:pt x="9463" y="0"/>
                      <a:pt x="8183" y="245"/>
                      <a:pt x="7001" y="690"/>
                    </a:cubicBezTo>
                    <a:cubicBezTo>
                      <a:pt x="7938" y="1154"/>
                      <a:pt x="8833" y="1694"/>
                      <a:pt x="9673" y="2304"/>
                    </a:cubicBezTo>
                    <a:cubicBezTo>
                      <a:pt x="10017" y="2100"/>
                      <a:pt x="10415" y="1983"/>
                      <a:pt x="10842" y="1983"/>
                    </a:cubicBezTo>
                    <a:close/>
                    <a:moveTo>
                      <a:pt x="2953" y="9475"/>
                    </a:moveTo>
                    <a:cubicBezTo>
                      <a:pt x="2953" y="9153"/>
                      <a:pt x="3021" y="8845"/>
                      <a:pt x="3140" y="8568"/>
                    </a:cubicBezTo>
                    <a:cubicBezTo>
                      <a:pt x="2402" y="7756"/>
                      <a:pt x="1735" y="6882"/>
                      <a:pt x="1150" y="5952"/>
                    </a:cubicBezTo>
                    <a:cubicBezTo>
                      <a:pt x="417" y="7409"/>
                      <a:pt x="0" y="9057"/>
                      <a:pt x="0" y="10801"/>
                    </a:cubicBezTo>
                    <a:cubicBezTo>
                      <a:pt x="0" y="12819"/>
                      <a:pt x="556" y="14708"/>
                      <a:pt x="1520" y="16324"/>
                    </a:cubicBezTo>
                    <a:cubicBezTo>
                      <a:pt x="1865" y="14382"/>
                      <a:pt x="2519" y="12546"/>
                      <a:pt x="3421" y="10863"/>
                    </a:cubicBezTo>
                    <a:cubicBezTo>
                      <a:pt x="3128" y="10478"/>
                      <a:pt x="2953" y="9996"/>
                      <a:pt x="2953" y="9475"/>
                    </a:cubicBezTo>
                    <a:close/>
                    <a:moveTo>
                      <a:pt x="5252" y="7178"/>
                    </a:moveTo>
                    <a:cubicBezTo>
                      <a:pt x="5486" y="7178"/>
                      <a:pt x="5714" y="7212"/>
                      <a:pt x="5928" y="7279"/>
                    </a:cubicBezTo>
                    <a:cubicBezTo>
                      <a:pt x="6738" y="6372"/>
                      <a:pt x="7636" y="5546"/>
                      <a:pt x="8608" y="4814"/>
                    </a:cubicBezTo>
                    <a:cubicBezTo>
                      <a:pt x="8567" y="4643"/>
                      <a:pt x="8545" y="4463"/>
                      <a:pt x="8545" y="4280"/>
                    </a:cubicBezTo>
                    <a:cubicBezTo>
                      <a:pt x="8545" y="4025"/>
                      <a:pt x="8587" y="3780"/>
                      <a:pt x="8664" y="3551"/>
                    </a:cubicBezTo>
                    <a:cubicBezTo>
                      <a:pt x="7574" y="2771"/>
                      <a:pt x="6390" y="2115"/>
                      <a:pt x="5130" y="1609"/>
                    </a:cubicBezTo>
                    <a:cubicBezTo>
                      <a:pt x="3950" y="2339"/>
                      <a:pt x="2920" y="3289"/>
                      <a:pt x="2099" y="4404"/>
                    </a:cubicBezTo>
                    <a:cubicBezTo>
                      <a:pt x="2708" y="5484"/>
                      <a:pt x="3432" y="6490"/>
                      <a:pt x="4256" y="7406"/>
                    </a:cubicBezTo>
                    <a:cubicBezTo>
                      <a:pt x="4557" y="7261"/>
                      <a:pt x="4893" y="7178"/>
                      <a:pt x="5252" y="7178"/>
                    </a:cubicBezTo>
                    <a:close/>
                  </a:path>
                </a:pathLst>
              </a:custGeom>
              <a:solidFill>
                <a:srgbClr val="425B97"/>
              </a:solidFill>
              <a:ln w="12700" cap="flat">
                <a:noFill/>
                <a:miter lim="400000"/>
              </a:ln>
              <a:effectLst/>
            </p:spPr>
            <p:txBody>
              <a:bodyPr wrap="square" lIns="91440" tIns="45720" rIns="91440" bIns="45720" anchor="ctr">
                <a:normAutofit/>
              </a:bodyPr>
              <a:lstStyle/>
              <a:p>
                <a:pPr algn="ctr"/>
              </a:p>
            </p:txBody>
          </p:sp>
        </p:grpSp>
      </p:grpSp>
    </p:spTree>
    <p:custDataLst>
      <p:tags r:id="rId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图片 3" descr="矩形 1 拷贝"/>
          <p:cNvPicPr>
            <a:picLocks noChangeAspect="1"/>
          </p:cNvPicPr>
          <p:nvPr/>
        </p:nvPicPr>
        <p:blipFill>
          <a:blip r:embed="rId2"/>
          <a:stretch>
            <a:fillRect/>
          </a:stretch>
        </p:blipFill>
        <p:spPr>
          <a:xfrm rot="10800000">
            <a:off x="6554470" y="-6985"/>
            <a:ext cx="6092825" cy="6871335"/>
          </a:xfrm>
          <a:prstGeom prst="rect">
            <a:avLst/>
          </a:prstGeom>
        </p:spPr>
      </p:pic>
      <p:sp>
        <p:nvSpPr>
          <p:cNvPr id="10" name="圆角矩形 9"/>
          <p:cNvSpPr/>
          <p:nvPr/>
        </p:nvSpPr>
        <p:spPr>
          <a:xfrm>
            <a:off x="622935" y="6177280"/>
            <a:ext cx="1620520" cy="340995"/>
          </a:xfrm>
          <a:prstGeom prst="roundRect">
            <a:avLst/>
          </a:prstGeom>
          <a:noFill/>
          <a:ln>
            <a:solidFill>
              <a:srgbClr val="425B97"/>
            </a:solidFill>
          </a:ln>
          <a:extLst>
            <a:ext uri="{909E8E84-426E-40DD-AFC4-6F175D3DCCD1}">
              <a14:hiddenFill xmlns:a14="http://schemas.microsoft.com/office/drawing/2010/main">
                <a:solidFill>
                  <a:srgbClr val="30437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425B97"/>
                </a:solidFill>
                <a:latin typeface="思源黑体 CN Light" panose="020B0300000000000000" charset="-122"/>
                <a:ea typeface="思源黑体 CN Light" panose="020B0300000000000000" charset="-122"/>
              </a:rPr>
              <a:t>总结人：风云办公</a:t>
            </a:r>
            <a:endParaRPr lang="zh-CN" altLang="en-US" sz="1200" b="1" dirty="0">
              <a:solidFill>
                <a:srgbClr val="425B97"/>
              </a:solidFill>
              <a:latin typeface="思源黑体 CN Light" panose="020B0300000000000000" charset="-122"/>
              <a:ea typeface="思源黑体 CN Light" panose="020B0300000000000000" charset="-122"/>
            </a:endParaRPr>
          </a:p>
        </p:txBody>
      </p:sp>
      <p:sp>
        <p:nvSpPr>
          <p:cNvPr id="12" name="圆角矩形 11"/>
          <p:cNvSpPr/>
          <p:nvPr/>
        </p:nvSpPr>
        <p:spPr>
          <a:xfrm>
            <a:off x="2543810" y="6177280"/>
            <a:ext cx="1620520" cy="340995"/>
          </a:xfrm>
          <a:prstGeom prst="roundRect">
            <a:avLst/>
          </a:prstGeom>
          <a:noFill/>
          <a:ln>
            <a:solidFill>
              <a:srgbClr val="425B97"/>
            </a:solidFill>
          </a:ln>
          <a:extLst>
            <a:ext uri="{909E8E84-426E-40DD-AFC4-6F175D3DCCD1}">
              <a14:hiddenFill xmlns:a14="http://schemas.microsoft.com/office/drawing/2010/main">
                <a:solidFill>
                  <a:srgbClr val="30437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425B97"/>
                </a:solidFill>
                <a:latin typeface="思源黑体 CN Light" panose="020B0300000000000000" charset="-122"/>
                <a:ea typeface="思源黑体 CN Light" panose="020B0300000000000000" charset="-122"/>
                <a:cs typeface="思源黑体 CN Light" panose="020B0300000000000000" charset="-122"/>
              </a:rPr>
              <a:t>时间：</a:t>
            </a:r>
            <a:r>
              <a:rPr lang="en-US" altLang="zh-CN" sz="1200" b="1" dirty="0">
                <a:solidFill>
                  <a:srgbClr val="425B97"/>
                </a:solidFill>
                <a:latin typeface="思源黑体 CN Light" panose="020B0300000000000000" charset="-122"/>
                <a:ea typeface="思源黑体 CN Light" panose="020B0300000000000000" charset="-122"/>
                <a:cs typeface="思源黑体 CN Light" panose="020B0300000000000000" charset="-122"/>
              </a:rPr>
              <a:t>20XX.XX.XX</a:t>
            </a:r>
            <a:endParaRPr lang="en-US" altLang="zh-CN" sz="1200" b="1" dirty="0">
              <a:solidFill>
                <a:srgbClr val="425B97"/>
              </a:solidFill>
              <a:latin typeface="思源黑体 CN Light" panose="020B0300000000000000" charset="-122"/>
              <a:ea typeface="思源黑体 CN Light" panose="020B0300000000000000" charset="-122"/>
              <a:cs typeface="思源黑体 CN Light" panose="020B0300000000000000" charset="-122"/>
            </a:endParaRPr>
          </a:p>
        </p:txBody>
      </p:sp>
      <p:sp>
        <p:nvSpPr>
          <p:cNvPr id="14" name="副标题 2"/>
          <p:cNvSpPr>
            <a:spLocks noGrp="1"/>
          </p:cNvSpPr>
          <p:nvPr>
            <p:custDataLst>
              <p:tags r:id="rId3"/>
            </p:custDataLst>
          </p:nvPr>
        </p:nvSpPr>
        <p:spPr>
          <a:xfrm>
            <a:off x="1494790" y="2910840"/>
            <a:ext cx="3023870" cy="776605"/>
          </a:xfrm>
          <a:prstGeom prst="rect">
            <a:avLst/>
          </a:prstGeom>
        </p:spPr>
        <p:txBody>
          <a:bodyPr vert="horz" lIns="101600" tIns="38100" rIns="76200" bIns="38100" rtlCol="0">
            <a:noAutofit/>
          </a:bodyPr>
          <a:lstStyle>
            <a:lvl1pPr marL="0" indent="0" algn="ctr" defTabSz="914400" rtl="0" eaLnBrk="1" fontAlgn="auto" latinLnBrk="0" hangingPunct="1">
              <a:lnSpc>
                <a:spcPct val="100000"/>
              </a:lnSpc>
              <a:spcBef>
                <a:spcPts val="0"/>
              </a:spcBef>
              <a:spcAft>
                <a:spcPts val="1000"/>
              </a:spcAft>
              <a:buFont typeface="Arial" panose="020B0604020202020204" pitchFamily="34" charset="0"/>
              <a:buNone/>
              <a:defRPr sz="2400" u="none" strike="noStrike" kern="1200" cap="none" spc="200" normalizeH="0" baseline="0">
                <a:solidFill>
                  <a:schemeClr val="tx1"/>
                </a:solidFill>
                <a:uFillTx/>
                <a:latin typeface="+mn-lt"/>
                <a:ea typeface="+mn-ea"/>
                <a:cs typeface="+mn-cs"/>
              </a:defRPr>
            </a:lvl1pPr>
            <a:lvl2pPr marL="457200" indent="0" algn="ctr"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solidFill>
                <a:uFillTx/>
                <a:latin typeface="+mn-lt"/>
                <a:ea typeface="+mn-ea"/>
                <a:cs typeface="+mn-cs"/>
              </a:defRPr>
            </a:lvl2pPr>
            <a:lvl3pPr marL="914400" indent="0" algn="ctr" defTabSz="914400" rtl="0" eaLnBrk="1" fontAlgn="auto" latinLnBrk="0" hangingPunct="1">
              <a:lnSpc>
                <a:spcPct val="130000"/>
              </a:lnSpc>
              <a:spcBef>
                <a:spcPts val="0"/>
              </a:spcBef>
              <a:spcAft>
                <a:spcPts val="1000"/>
              </a:spcAft>
              <a:buFont typeface="Arial" panose="020B0604020202020204" pitchFamily="34" charset="0"/>
              <a:buNone/>
              <a:defRPr sz="1800" u="none" strike="noStrike" kern="1200" cap="none" spc="150" normalizeH="0" baseline="0">
                <a:solidFill>
                  <a:schemeClr val="tx1"/>
                </a:solidFill>
                <a:uFillTx/>
                <a:latin typeface="+mn-lt"/>
                <a:ea typeface="+mn-ea"/>
                <a:cs typeface="+mn-cs"/>
              </a:defRPr>
            </a:lvl3pPr>
            <a:lvl4pPr marL="13716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solidFill>
                <a:uFillTx/>
                <a:latin typeface="+mn-lt"/>
                <a:ea typeface="+mn-ea"/>
                <a:cs typeface="+mn-cs"/>
              </a:defRPr>
            </a:lvl4pPr>
            <a:lvl5pPr marL="18288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solidFill>
                <a:uFillTx/>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5400" b="1">
                <a:solidFill>
                  <a:srgbClr val="425B97"/>
                </a:solidFill>
                <a:latin typeface="+mj-lt"/>
              </a:rPr>
              <a:t>谢谢观看</a:t>
            </a:r>
            <a:endParaRPr lang="zh-CN" altLang="en-US" sz="5400" b="1">
              <a:solidFill>
                <a:srgbClr val="425B97"/>
              </a:solidFill>
              <a:latin typeface="+mj-lt"/>
            </a:endParaRPr>
          </a:p>
        </p:txBody>
      </p:sp>
      <p:pic>
        <p:nvPicPr>
          <p:cNvPr id="17" name="图片 16" descr="形状 1"/>
          <p:cNvPicPr>
            <a:picLocks noChangeAspect="1"/>
          </p:cNvPicPr>
          <p:nvPr/>
        </p:nvPicPr>
        <p:blipFill>
          <a:blip r:embed="rId4"/>
          <a:stretch>
            <a:fillRect/>
          </a:stretch>
        </p:blipFill>
        <p:spPr>
          <a:xfrm>
            <a:off x="6225540" y="-10160"/>
            <a:ext cx="1802765" cy="6875145"/>
          </a:xfrm>
          <a:prstGeom prst="rect">
            <a:avLst/>
          </a:prstGeom>
        </p:spPr>
      </p:pic>
      <p:pic>
        <p:nvPicPr>
          <p:cNvPr id="16" name="图片 15" descr="pedro-lastra-157071-unsplash"/>
          <p:cNvPicPr>
            <a:picLocks noChangeAspect="1"/>
          </p:cNvPicPr>
          <p:nvPr/>
        </p:nvPicPr>
        <p:blipFill>
          <a:blip r:embed="rId5"/>
          <a:stretch>
            <a:fillRect/>
          </a:stretch>
        </p:blipFill>
        <p:spPr>
          <a:xfrm>
            <a:off x="6446520" y="-6985"/>
            <a:ext cx="6554470" cy="6854825"/>
          </a:xfrm>
          <a:prstGeom prst="rect">
            <a:avLst/>
          </a:prstGeom>
        </p:spPr>
      </p:pic>
    </p:spTree>
    <p:custDataLst>
      <p:tags r:id="rId6"/>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98E8"/>
              </a:solidFill>
            </a:endParaRPr>
          </a:p>
        </p:txBody>
      </p:sp>
      <p:sp>
        <p:nvSpPr>
          <p:cNvPr id="8" name="文本框 7"/>
          <p:cNvSpPr txBox="1"/>
          <p:nvPr/>
        </p:nvSpPr>
        <p:spPr>
          <a:xfrm>
            <a:off x="2158180" y="1497752"/>
            <a:ext cx="7875638" cy="2962734"/>
          </a:xfrm>
          <a:prstGeom prst="rect">
            <a:avLst/>
          </a:prstGeom>
          <a:noFill/>
        </p:spPr>
        <p:txBody>
          <a:bodyPr wrap="square" rtlCol="0">
            <a:spAutoFit/>
          </a:bodyPr>
          <a:lstStyle/>
          <a:p>
            <a:pPr algn="just">
              <a:lnSpc>
                <a:spcPct val="150000"/>
              </a:lnSpc>
            </a:pPr>
            <a:endParaRPr lang="zh-CN" altLang="en-US" sz="1400" dirty="0">
              <a:solidFill>
                <a:srgbClr val="0098E8"/>
              </a:solidFill>
              <a:latin typeface="Microsoft YaHei" panose="020B0503020204020204" charset="-122"/>
              <a:ea typeface="Microsoft YaHei" panose="020B0503020204020204" charset="-122"/>
            </a:endParaRPr>
          </a:p>
          <a:p>
            <a:pPr algn="just">
              <a:lnSpc>
                <a:spcPct val="150000"/>
              </a:lnSpc>
            </a:pPr>
            <a:r>
              <a:rPr lang="zh-CN" altLang="en-US" sz="1400" dirty="0">
                <a:solidFill>
                  <a:srgbClr val="0098E8"/>
                </a:solidFill>
                <a:latin typeface="Microsoft YaHei" panose="020B0503020204020204" charset="-122"/>
                <a:ea typeface="Microsoft YaHei" panose="020B0503020204020204" charset="-122"/>
              </a:rPr>
              <a:t>感谢您下载平台上提供的</a:t>
            </a:r>
            <a:r>
              <a:rPr lang="en-US" altLang="zh-CN" sz="1400" dirty="0">
                <a:solidFill>
                  <a:srgbClr val="0098E8"/>
                </a:solidFill>
                <a:latin typeface="Microsoft YaHei" panose="020B0503020204020204" charset="-122"/>
                <a:ea typeface="Microsoft YaHei" panose="020B0503020204020204" charset="-122"/>
              </a:rPr>
              <a:t>PPT</a:t>
            </a:r>
            <a:r>
              <a:rPr lang="zh-CN" altLang="en-US" sz="1400" dirty="0">
                <a:solidFill>
                  <a:srgbClr val="0098E8"/>
                </a:solidFill>
                <a:latin typeface="Microsoft YaHei" panose="020B0503020204020204" charset="-122"/>
                <a:ea typeface="Microsoft YaHei" panose="020B0503020204020204" charset="-122"/>
              </a:rPr>
              <a:t>作品，为了您和风云办公以及原创作者的利益，请勿复制、传播、销售，否则将承担法律责任！风云办公将对作品进行维权，按照传播下载次数进行十倍的索取赔偿！</a:t>
            </a:r>
            <a:endParaRPr lang="en-US" altLang="zh-CN" sz="1400" dirty="0">
              <a:solidFill>
                <a:srgbClr val="0098E8"/>
              </a:solidFill>
              <a:latin typeface="Microsoft YaHei" panose="020B0503020204020204" charset="-122"/>
              <a:ea typeface="Microsoft YaHei" panose="020B0503020204020204" charset="-122"/>
            </a:endParaRPr>
          </a:p>
          <a:p>
            <a:pPr algn="just">
              <a:lnSpc>
                <a:spcPct val="150000"/>
              </a:lnSpc>
            </a:pPr>
            <a:endParaRPr lang="zh-CN" altLang="en-US" sz="1400" dirty="0">
              <a:solidFill>
                <a:srgbClr val="0098E8"/>
              </a:solidFill>
              <a:latin typeface="Microsoft YaHei" panose="020B0503020204020204" charset="-122"/>
              <a:ea typeface="Microsoft YaHei" panose="020B0503020204020204" charset="-122"/>
            </a:endParaRPr>
          </a:p>
          <a:p>
            <a:pPr algn="just">
              <a:lnSpc>
                <a:spcPct val="150000"/>
              </a:lnSpc>
            </a:pPr>
            <a:r>
              <a:rPr lang="en-US" altLang="zh-CN" sz="1400" dirty="0">
                <a:solidFill>
                  <a:srgbClr val="0098E8"/>
                </a:solidFill>
                <a:latin typeface="Microsoft YaHei" panose="020B0503020204020204" charset="-122"/>
                <a:ea typeface="Microsoft YaHei" panose="020B0503020204020204" charset="-122"/>
              </a:rPr>
              <a:t>1.</a:t>
            </a:r>
            <a:r>
              <a:rPr lang="zh-CN" altLang="en-US" sz="1400" dirty="0">
                <a:solidFill>
                  <a:srgbClr val="0098E8"/>
                </a:solidFill>
                <a:latin typeface="Microsoft YaHei" panose="020B0503020204020204" charset="-122"/>
                <a:ea typeface="Microsoft YaHei" panose="020B0503020204020204" charset="-122"/>
              </a:rPr>
              <a:t>在风云办公出售的</a:t>
            </a:r>
            <a:r>
              <a:rPr lang="en-US" altLang="zh-CN" sz="1400" dirty="0">
                <a:solidFill>
                  <a:srgbClr val="0098E8"/>
                </a:solidFill>
                <a:latin typeface="Microsoft YaHei" panose="020B0503020204020204" charset="-122"/>
                <a:ea typeface="Microsoft YaHei" panose="020B0503020204020204" charset="-122"/>
              </a:rPr>
              <a:t>PPT</a:t>
            </a:r>
            <a:r>
              <a:rPr lang="zh-CN" altLang="en-US" sz="1400" dirty="0">
                <a:solidFill>
                  <a:srgbClr val="0098E8"/>
                </a:solidFill>
                <a:latin typeface="Microsoft YaHei" panose="020B0503020204020204" charset="-122"/>
                <a:ea typeface="Microsoft YaHei" panose="020B0503020204020204" charset="-122"/>
              </a:rPr>
              <a:t>模板是免版税类（</a:t>
            </a:r>
            <a:r>
              <a:rPr lang="en-US" altLang="zh-CN" sz="1400" dirty="0">
                <a:solidFill>
                  <a:srgbClr val="0098E8"/>
                </a:solidFill>
                <a:latin typeface="Microsoft YaHei" panose="020B0503020204020204" charset="-122"/>
                <a:ea typeface="Microsoft YaHei" panose="020B0503020204020204" charset="-122"/>
              </a:rPr>
              <a:t>RF</a:t>
            </a:r>
            <a:r>
              <a:rPr lang="zh-CN" altLang="en-US" sz="1400" dirty="0">
                <a:solidFill>
                  <a:srgbClr val="0098E8"/>
                </a:solidFill>
                <a:latin typeface="Microsoft YaHei" panose="020B0503020204020204" charset="-122"/>
                <a:ea typeface="Microsoft YaHei" panose="020B0503020204020204" charset="-122"/>
              </a:rPr>
              <a:t>：</a:t>
            </a:r>
            <a:r>
              <a:rPr lang="en-US" altLang="zh-CN" sz="1400" dirty="0">
                <a:solidFill>
                  <a:srgbClr val="0098E8"/>
                </a:solidFill>
                <a:latin typeface="Microsoft YaHei" panose="020B0503020204020204" charset="-122"/>
                <a:ea typeface="Microsoft YaHei" panose="020B0503020204020204" charset="-122"/>
              </a:rPr>
              <a:t>Royalty-Free</a:t>
            </a:r>
            <a:r>
              <a:rPr lang="zh-CN" altLang="en-US" sz="1400" dirty="0">
                <a:solidFill>
                  <a:srgbClr val="0098E8"/>
                </a:solidFill>
                <a:latin typeface="Microsoft YaHei" panose="020B0503020204020204" charset="-122"/>
                <a:ea typeface="Microsoft YaHei" panose="020B0503020204020204" charset="-122"/>
              </a:rPr>
              <a:t>）正版受</a:t>
            </a:r>
            <a:r>
              <a:rPr lang="en-US" altLang="zh-CN" sz="1400" dirty="0">
                <a:solidFill>
                  <a:srgbClr val="0098E8"/>
                </a:solidFill>
                <a:latin typeface="Microsoft YaHei" panose="020B0503020204020204" charset="-122"/>
                <a:ea typeface="Microsoft YaHei" panose="020B0503020204020204" charset="-122"/>
              </a:rPr>
              <a:t>《</a:t>
            </a:r>
            <a:r>
              <a:rPr lang="zh-CN" altLang="en-US" sz="1400" dirty="0">
                <a:solidFill>
                  <a:srgbClr val="0098E8"/>
                </a:solidFill>
                <a:latin typeface="Microsoft YaHei" panose="020B0503020204020204" charset="-122"/>
                <a:ea typeface="Microsoft YaHei" panose="020B0503020204020204" charset="-122"/>
              </a:rPr>
              <a:t>中国人民共和国著作法</a:t>
            </a:r>
            <a:r>
              <a:rPr lang="en-US" altLang="zh-CN" sz="1400" dirty="0">
                <a:solidFill>
                  <a:srgbClr val="0098E8"/>
                </a:solidFill>
                <a:latin typeface="Microsoft YaHei" panose="020B0503020204020204" charset="-122"/>
                <a:ea typeface="Microsoft YaHei" panose="020B0503020204020204" charset="-122"/>
              </a:rPr>
              <a:t>》</a:t>
            </a:r>
            <a:r>
              <a:rPr lang="zh-CN" altLang="en-US" sz="1400" dirty="0">
                <a:solidFill>
                  <a:srgbClr val="0098E8"/>
                </a:solidFill>
                <a:latin typeface="Microsoft YaHei" panose="020B0503020204020204" charset="-122"/>
                <a:ea typeface="Microsoft YaHei" panose="020B0503020204020204" charset="-122"/>
              </a:rPr>
              <a:t>和</a:t>
            </a:r>
            <a:r>
              <a:rPr lang="en-US" altLang="zh-CN" sz="1400" dirty="0">
                <a:solidFill>
                  <a:srgbClr val="0098E8"/>
                </a:solidFill>
                <a:latin typeface="Microsoft YaHei" panose="020B0503020204020204" charset="-122"/>
                <a:ea typeface="Microsoft YaHei" panose="020B0503020204020204" charset="-122"/>
              </a:rPr>
              <a:t>《</a:t>
            </a:r>
            <a:r>
              <a:rPr lang="zh-CN" altLang="en-US" sz="1400" dirty="0">
                <a:solidFill>
                  <a:srgbClr val="0098E8"/>
                </a:solidFill>
                <a:latin typeface="Microsoft YaHei" panose="020B0503020204020204" charset="-122"/>
                <a:ea typeface="Microsoft YaHei" panose="020B0503020204020204" charset="-122"/>
              </a:rPr>
              <a:t>世界版权公约</a:t>
            </a:r>
            <a:r>
              <a:rPr lang="en-US" altLang="zh-CN" sz="1400" dirty="0">
                <a:solidFill>
                  <a:srgbClr val="0098E8"/>
                </a:solidFill>
                <a:latin typeface="Microsoft YaHei" panose="020B0503020204020204" charset="-122"/>
                <a:ea typeface="Microsoft YaHei" panose="020B0503020204020204" charset="-122"/>
              </a:rPr>
              <a:t>》</a:t>
            </a:r>
            <a:r>
              <a:rPr lang="zh-CN" altLang="en-US" sz="1400" dirty="0">
                <a:solidFill>
                  <a:srgbClr val="0098E8"/>
                </a:solidFill>
                <a:latin typeface="Microsoft YaHei" panose="020B0503020204020204" charset="-122"/>
                <a:ea typeface="Microsoft YaHei" panose="020B0503020204020204" charset="-122"/>
              </a:rPr>
              <a:t>的保护，作品的所有权、版权和著作权归风云办公所有，您下载的是</a:t>
            </a:r>
            <a:r>
              <a:rPr lang="en-US" altLang="zh-CN" sz="1400" dirty="0">
                <a:solidFill>
                  <a:srgbClr val="0098E8"/>
                </a:solidFill>
                <a:latin typeface="Microsoft YaHei" panose="020B0503020204020204" charset="-122"/>
                <a:ea typeface="Microsoft YaHei" panose="020B0503020204020204" charset="-122"/>
              </a:rPr>
              <a:t>PPT</a:t>
            </a:r>
            <a:r>
              <a:rPr lang="zh-CN" altLang="en-US" sz="1400" dirty="0">
                <a:solidFill>
                  <a:srgbClr val="0098E8"/>
                </a:solidFill>
                <a:latin typeface="Microsoft YaHei" panose="020B0503020204020204" charset="-122"/>
                <a:ea typeface="Microsoft YaHei" panose="020B0503020204020204" charset="-122"/>
              </a:rPr>
              <a:t>模板素材的使用权。</a:t>
            </a:r>
            <a:endParaRPr lang="zh-CN" altLang="en-US" sz="1400" dirty="0">
              <a:solidFill>
                <a:srgbClr val="0098E8"/>
              </a:solidFill>
              <a:latin typeface="Microsoft YaHei" panose="020B0503020204020204" charset="-122"/>
              <a:ea typeface="Microsoft YaHei" panose="020B0503020204020204" charset="-122"/>
            </a:endParaRPr>
          </a:p>
          <a:p>
            <a:pPr algn="just">
              <a:lnSpc>
                <a:spcPct val="150000"/>
              </a:lnSpc>
            </a:pPr>
            <a:r>
              <a:rPr lang="en-US" altLang="zh-CN" sz="1400" dirty="0">
                <a:solidFill>
                  <a:srgbClr val="0098E8"/>
                </a:solidFill>
                <a:latin typeface="Microsoft YaHei" panose="020B0503020204020204" charset="-122"/>
                <a:ea typeface="Microsoft YaHei" panose="020B0503020204020204" charset="-122"/>
              </a:rPr>
              <a:t>2.</a:t>
            </a:r>
            <a:r>
              <a:rPr lang="zh-CN" altLang="en-US" sz="1400" dirty="0">
                <a:solidFill>
                  <a:srgbClr val="0098E8"/>
                </a:solidFill>
                <a:latin typeface="Microsoft YaHei" panose="020B0503020204020204" charset="-122"/>
                <a:ea typeface="Microsoft YaHei" panose="020B0503020204020204" charset="-122"/>
              </a:rPr>
              <a:t>不得将风云办公的</a:t>
            </a:r>
            <a:r>
              <a:rPr lang="en-US" altLang="zh-CN" sz="1400" dirty="0">
                <a:solidFill>
                  <a:srgbClr val="0098E8"/>
                </a:solidFill>
                <a:latin typeface="Microsoft YaHei" panose="020B0503020204020204" charset="-122"/>
                <a:ea typeface="Microsoft YaHei" panose="020B0503020204020204" charset="-122"/>
              </a:rPr>
              <a:t>PPT</a:t>
            </a:r>
            <a:r>
              <a:rPr lang="zh-CN" altLang="en-US" sz="1400" dirty="0">
                <a:solidFill>
                  <a:srgbClr val="0098E8"/>
                </a:solidFill>
                <a:latin typeface="Microsoft YaHei" panose="020B0503020204020204" charset="-122"/>
                <a:ea typeface="Microsoft YaHei" panose="020B0503020204020204" charset="-122"/>
              </a:rPr>
              <a:t>模板、</a:t>
            </a:r>
            <a:r>
              <a:rPr lang="en-US" altLang="zh-CN" sz="1400" dirty="0">
                <a:solidFill>
                  <a:srgbClr val="0098E8"/>
                </a:solidFill>
                <a:latin typeface="Microsoft YaHei" panose="020B0503020204020204" charset="-122"/>
                <a:ea typeface="Microsoft YaHei" panose="020B0503020204020204" charset="-122"/>
              </a:rPr>
              <a:t>PPT</a:t>
            </a:r>
            <a:r>
              <a:rPr lang="zh-CN" altLang="en-US" sz="1400" dirty="0">
                <a:solidFill>
                  <a:srgbClr val="0098E8"/>
                </a:solidFill>
                <a:latin typeface="Microsoft YaHei" panose="020B0503020204020204" charset="-122"/>
                <a:ea typeface="Microsoft YaHei" panose="020B0503020204020204" charset="-122"/>
              </a:rPr>
              <a:t>素材，本身用于再出售，或者出租、出借、转让、分销、发布或者作为礼物供他人使用，不得转授权、出卖、转让本协议或者本协议中的权利。</a:t>
            </a:r>
            <a:endParaRPr lang="zh-CN" altLang="en-US" sz="1400" dirty="0">
              <a:solidFill>
                <a:srgbClr val="0098E8"/>
              </a:solidFill>
              <a:latin typeface="Microsoft YaHei" panose="020B0503020204020204" charset="-122"/>
              <a:ea typeface="Microsoft YaHei" panose="020B0503020204020204" charset="-122"/>
            </a:endParaRPr>
          </a:p>
        </p:txBody>
      </p:sp>
      <p:sp>
        <p:nvSpPr>
          <p:cNvPr id="9" name="文本框 8"/>
          <p:cNvSpPr txBox="1"/>
          <p:nvPr/>
        </p:nvSpPr>
        <p:spPr>
          <a:xfrm>
            <a:off x="2158180" y="5258969"/>
            <a:ext cx="6033320" cy="33855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zh-CN" altLang="en-US" sz="1600" b="1" dirty="0">
                <a:solidFill>
                  <a:srgbClr val="0098E8"/>
                </a:solidFill>
                <a:latin typeface="Microsoft YaHei" panose="020B0503020204020204" charset="-122"/>
                <a:ea typeface="Microsoft YaHei" panose="020B0503020204020204" charset="-122"/>
              </a:rPr>
              <a:t>更多精品</a:t>
            </a:r>
            <a:r>
              <a:rPr lang="en-US" altLang="zh-CN" sz="1600" b="1" dirty="0">
                <a:solidFill>
                  <a:srgbClr val="0098E8"/>
                </a:solidFill>
                <a:latin typeface="Microsoft YaHei" panose="020B0503020204020204" charset="-122"/>
                <a:ea typeface="Microsoft YaHei" panose="020B0503020204020204" charset="-122"/>
              </a:rPr>
              <a:t>PPT</a:t>
            </a:r>
            <a:r>
              <a:rPr lang="zh-CN" altLang="en-US" sz="1600" b="1" dirty="0">
                <a:solidFill>
                  <a:srgbClr val="0098E8"/>
                </a:solidFill>
                <a:latin typeface="Microsoft YaHei" panose="020B0503020204020204" charset="-122"/>
                <a:ea typeface="Microsoft YaHei" panose="020B0503020204020204" charset="-122"/>
              </a:rPr>
              <a:t>模板：</a:t>
            </a:r>
            <a:r>
              <a:rPr lang="en-US" altLang="zh-CN" sz="1600" b="1" dirty="0">
                <a:solidFill>
                  <a:srgbClr val="0098E8"/>
                </a:solidFill>
                <a:latin typeface="Microsoft YaHei" panose="020B0503020204020204" charset="-122"/>
                <a:ea typeface="Microsoft YaHei" panose="020B0503020204020204" charset="-122"/>
              </a:rPr>
              <a:t>http://www.ppt118.com/</a:t>
            </a:r>
            <a:endParaRPr lang="zh-CN" altLang="en-US" sz="1600" b="1" dirty="0">
              <a:solidFill>
                <a:srgbClr val="0098E8"/>
              </a:solidFill>
              <a:latin typeface="Microsoft YaHei" panose="020B0503020204020204" charset="-122"/>
              <a:ea typeface="Microsoft YaHei" panose="020B0503020204020204" charset="-122"/>
            </a:endParaRPr>
          </a:p>
        </p:txBody>
      </p:sp>
      <p:sp>
        <p:nvSpPr>
          <p:cNvPr id="13" name="文本框 12"/>
          <p:cNvSpPr txBox="1"/>
          <p:nvPr/>
        </p:nvSpPr>
        <p:spPr>
          <a:xfrm>
            <a:off x="7935602" y="5258969"/>
            <a:ext cx="2098216" cy="338554"/>
          </a:xfrm>
          <a:prstGeom prst="rect">
            <a:avLst/>
          </a:prstGeom>
          <a:noFill/>
        </p:spPr>
        <p:txBody>
          <a:bodyPr wrap="square" rtlCol="0">
            <a:spAutoFit/>
          </a:bodyPr>
          <a:lstStyle/>
          <a:p>
            <a:pPr algn="r"/>
            <a:r>
              <a:rPr lang="zh-CN" altLang="en-US" sz="1600" b="1" dirty="0">
                <a:solidFill>
                  <a:srgbClr val="0098E8"/>
                </a:solidFill>
                <a:latin typeface="Microsoft YaHei" panose="020B0503020204020204" charset="-122"/>
                <a:ea typeface="Microsoft YaHei" panose="020B0503020204020204" charset="-122"/>
                <a:hlinkClick r:id="rId1"/>
              </a:rPr>
              <a:t>点击进入</a:t>
            </a:r>
            <a:endParaRPr lang="zh-CN" altLang="en-US" sz="1600" b="1" dirty="0">
              <a:solidFill>
                <a:srgbClr val="0098E8"/>
              </a:solidFill>
              <a:latin typeface="Microsoft YaHei" panose="020B0503020204020204" charset="-122"/>
              <a:ea typeface="Microsoft YaHei" panose="020B0503020204020204" charset="-122"/>
            </a:endParaRPr>
          </a:p>
        </p:txBody>
      </p:sp>
      <p:sp>
        <p:nvSpPr>
          <p:cNvPr id="2" name="矩形 1"/>
          <p:cNvSpPr/>
          <p:nvPr/>
        </p:nvSpPr>
        <p:spPr>
          <a:xfrm>
            <a:off x="5285521" y="835198"/>
            <a:ext cx="1620957" cy="662554"/>
          </a:xfrm>
          <a:prstGeom prst="rect">
            <a:avLst/>
          </a:prstGeom>
        </p:spPr>
        <p:txBody>
          <a:bodyPr wrap="none">
            <a:spAutoFit/>
          </a:bodyPr>
          <a:lstStyle/>
          <a:p>
            <a:pPr algn="ctr">
              <a:lnSpc>
                <a:spcPct val="150000"/>
              </a:lnSpc>
            </a:pPr>
            <a:r>
              <a:rPr lang="zh-CN" altLang="en-US" sz="2800" b="1" dirty="0">
                <a:solidFill>
                  <a:srgbClr val="0098E8"/>
                </a:solidFill>
                <a:latin typeface="Microsoft YaHei" panose="020B0503020204020204" charset="-122"/>
                <a:ea typeface="Microsoft YaHei" panose="020B0503020204020204" charset="-122"/>
              </a:rPr>
              <a:t>版权声明</a:t>
            </a:r>
            <a:endParaRPr lang="zh-CN" altLang="en-US" sz="2800" b="1" dirty="0">
              <a:solidFill>
                <a:srgbClr val="0098E8"/>
              </a:solidFill>
              <a:latin typeface="Microsoft YaHei" panose="020B0503020204020204" charset="-122"/>
              <a:ea typeface="Microsoft YaHei"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0">
        <p14:prism isInverted="1" isContent="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anim calcmode="lin" valueType="num">
                                      <p:cBhvr>
                                        <p:cTn id="14" dur="500" fill="hold"/>
                                        <p:tgtEl>
                                          <p:spTgt spid="9"/>
                                        </p:tgtEl>
                                        <p:attrNameLst>
                                          <p:attrName>ppt_x</p:attrName>
                                        </p:attrNameLst>
                                      </p:cBhvr>
                                      <p:tavLst>
                                        <p:tav tm="0">
                                          <p:val>
                                            <p:strVal val="#ppt_x"/>
                                          </p:val>
                                        </p:tav>
                                        <p:tav tm="100000">
                                          <p:val>
                                            <p:strVal val="#ppt_x"/>
                                          </p:val>
                                        </p:tav>
                                      </p:tavLst>
                                    </p:anim>
                                    <p:anim calcmode="lin" valueType="num">
                                      <p:cBhvr>
                                        <p:cTn id="15"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 name="i$lïďe"/>
          <p:cNvSpPr/>
          <p:nvPr/>
        </p:nvSpPr>
        <p:spPr bwMode="auto">
          <a:xfrm>
            <a:off x="974725" y="3329305"/>
            <a:ext cx="2102485" cy="2102485"/>
          </a:xfrm>
          <a:prstGeom prst="ellipse">
            <a:avLst/>
          </a:prstGeom>
          <a:noFill/>
          <a:ln w="19050">
            <a:solidFill>
              <a:schemeClr val="accent1"/>
            </a:solidFill>
            <a:prstDash val="solid"/>
            <a:round/>
          </a:ln>
        </p:spPr>
        <p:txBody>
          <a:bodyPr anchor="ctr"/>
          <a:lstStyle/>
          <a:p>
            <a:pPr algn="ctr"/>
          </a:p>
        </p:txBody>
      </p:sp>
      <p:sp>
        <p:nvSpPr>
          <p:cNvPr id="5" name="î$ľîdê"/>
          <p:cNvSpPr/>
          <p:nvPr/>
        </p:nvSpPr>
        <p:spPr bwMode="auto">
          <a:xfrm>
            <a:off x="4596765" y="2868930"/>
            <a:ext cx="1346200" cy="1346200"/>
          </a:xfrm>
          <a:prstGeom prst="ellipse">
            <a:avLst/>
          </a:prstGeom>
          <a:solidFill>
            <a:schemeClr val="accent1">
              <a:lumMod val="60000"/>
              <a:lumOff val="40000"/>
            </a:schemeClr>
          </a:solidFill>
          <a:ln w="19050">
            <a:noFill/>
            <a:round/>
          </a:ln>
        </p:spPr>
        <p:txBody>
          <a:bodyPr anchor="ctr"/>
          <a:lstStyle/>
          <a:p>
            <a:pPr algn="ctr"/>
          </a:p>
        </p:txBody>
      </p:sp>
      <p:sp>
        <p:nvSpPr>
          <p:cNvPr id="6" name="ïṥḻïḋé"/>
          <p:cNvSpPr/>
          <p:nvPr/>
        </p:nvSpPr>
        <p:spPr bwMode="auto">
          <a:xfrm>
            <a:off x="2171700" y="1363345"/>
            <a:ext cx="3199765" cy="3199765"/>
          </a:xfrm>
          <a:prstGeom prst="ellipse">
            <a:avLst/>
          </a:prstGeom>
          <a:noFill/>
          <a:ln w="19050">
            <a:solidFill>
              <a:schemeClr val="accent1">
                <a:lumMod val="60000"/>
                <a:lumOff val="40000"/>
              </a:schemeClr>
            </a:solidFill>
            <a:prstDash val="dash"/>
            <a:round/>
          </a:ln>
        </p:spPr>
        <p:txBody>
          <a:bodyPr anchor="ctr"/>
          <a:lstStyle/>
          <a:p>
            <a:pPr algn="ctr"/>
          </a:p>
        </p:txBody>
      </p:sp>
      <p:sp>
        <p:nvSpPr>
          <p:cNvPr id="7" name="îŝľíďè"/>
          <p:cNvSpPr/>
          <p:nvPr/>
        </p:nvSpPr>
        <p:spPr bwMode="auto">
          <a:xfrm>
            <a:off x="3723005" y="3758565"/>
            <a:ext cx="1870075" cy="1870075"/>
          </a:xfrm>
          <a:prstGeom prst="ellipse">
            <a:avLst/>
          </a:prstGeom>
          <a:solidFill>
            <a:schemeClr val="accent1">
              <a:lumMod val="40000"/>
              <a:lumOff val="60000"/>
            </a:schemeClr>
          </a:solidFill>
          <a:ln w="19050">
            <a:noFill/>
            <a:round/>
          </a:ln>
        </p:spPr>
        <p:txBody>
          <a:bodyPr anchor="ctr"/>
          <a:lstStyle/>
          <a:p>
            <a:pPr algn="ctr"/>
          </a:p>
        </p:txBody>
      </p:sp>
      <p:sp>
        <p:nvSpPr>
          <p:cNvPr id="8" name="îṣlïḋè"/>
          <p:cNvSpPr/>
          <p:nvPr/>
        </p:nvSpPr>
        <p:spPr bwMode="auto">
          <a:xfrm>
            <a:off x="1191260" y="1637030"/>
            <a:ext cx="1692275" cy="1692275"/>
          </a:xfrm>
          <a:prstGeom prst="ellipse">
            <a:avLst/>
          </a:prstGeom>
          <a:solidFill>
            <a:schemeClr val="accent1">
              <a:lumMod val="100000"/>
            </a:schemeClr>
          </a:solidFill>
          <a:ln w="19050">
            <a:noFill/>
            <a:round/>
          </a:ln>
        </p:spPr>
        <p:txBody>
          <a:bodyPr anchor="ctr"/>
          <a:lstStyle/>
          <a:p>
            <a:pPr algn="ctr"/>
          </a:p>
        </p:txBody>
      </p:sp>
      <p:sp>
        <p:nvSpPr>
          <p:cNvPr id="2" name="íśḻîḍé"/>
          <p:cNvSpPr/>
          <p:nvPr/>
        </p:nvSpPr>
        <p:spPr>
          <a:xfrm>
            <a:off x="1531620" y="1831975"/>
            <a:ext cx="3420000" cy="3420000"/>
          </a:xfrm>
          <a:prstGeom prst="ellipse">
            <a:avLst/>
          </a:prstGeom>
          <a:blipFill rotWithShape="1">
            <a:blip r:embed="rId2"/>
            <a:stretch>
              <a:fillRect/>
            </a:stretch>
          </a:blipFill>
          <a:ln w="12700">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10" name="iṧḷíďê"/>
          <p:cNvSpPr/>
          <p:nvPr/>
        </p:nvSpPr>
        <p:spPr bwMode="auto">
          <a:xfrm>
            <a:off x="877570" y="5431790"/>
            <a:ext cx="653415" cy="653415"/>
          </a:xfrm>
          <a:prstGeom prst="ellipse">
            <a:avLst/>
          </a:prstGeom>
          <a:solidFill>
            <a:schemeClr val="accent1">
              <a:lumMod val="60000"/>
              <a:lumOff val="40000"/>
            </a:schemeClr>
          </a:solidFill>
          <a:ln w="19050">
            <a:noFill/>
            <a:round/>
          </a:ln>
        </p:spPr>
        <p:txBody>
          <a:bodyPr anchor="ctr"/>
          <a:lstStyle/>
          <a:p>
            <a:pPr algn="ctr"/>
          </a:p>
        </p:txBody>
      </p:sp>
      <p:sp>
        <p:nvSpPr>
          <p:cNvPr id="11" name="îsḷïḍê"/>
          <p:cNvSpPr/>
          <p:nvPr/>
        </p:nvSpPr>
        <p:spPr bwMode="auto">
          <a:xfrm>
            <a:off x="4295775" y="1135380"/>
            <a:ext cx="653415" cy="653415"/>
          </a:xfrm>
          <a:prstGeom prst="ellipse">
            <a:avLst/>
          </a:prstGeom>
          <a:solidFill>
            <a:schemeClr val="accent1">
              <a:lumMod val="75000"/>
            </a:schemeClr>
          </a:solidFill>
          <a:ln w="19050">
            <a:noFill/>
            <a:round/>
          </a:ln>
        </p:spPr>
        <p:txBody>
          <a:bodyPr anchor="ctr"/>
          <a:lstStyle/>
          <a:p>
            <a:pPr algn="ctr"/>
          </a:p>
        </p:txBody>
      </p:sp>
      <p:sp>
        <p:nvSpPr>
          <p:cNvPr id="12" name="ïṧ1idé"/>
          <p:cNvSpPr/>
          <p:nvPr/>
        </p:nvSpPr>
        <p:spPr bwMode="auto">
          <a:xfrm>
            <a:off x="6612890" y="1875790"/>
            <a:ext cx="653415" cy="653415"/>
          </a:xfrm>
          <a:prstGeom prst="ellipse">
            <a:avLst/>
          </a:prstGeom>
          <a:noFill/>
          <a:ln w="19050">
            <a:solidFill>
              <a:srgbClr val="425B97"/>
            </a:solidFill>
            <a:round/>
          </a:ln>
          <a:extLst>
            <a:ext uri="{909E8E84-426E-40DD-AFC4-6F175D3DCCD1}">
              <a14:hiddenFill xmlns:a14="http://schemas.microsoft.com/office/drawing/2010/main">
                <a:solidFill>
                  <a:srgbClr val="304371"/>
                </a:solidFill>
              </a14:hiddenFill>
            </a:ext>
          </a:extLst>
        </p:spPr>
        <p:txBody>
          <a:bodyPr rot="0" spcFirstLastPara="0" vert="horz" wrap="none" lIns="90000" tIns="46800" rIns="90000" bIns="46800" anchor="ctr" anchorCtr="1" forceAA="0" compatLnSpc="1">
            <a:normAutofit fontScale="87500" lnSpcReduction="10000"/>
          </a:bodyPr>
          <a:lstStyle/>
          <a:p>
            <a:r>
              <a:rPr lang="en-US" altLang="zh-CN" sz="2800" dirty="0">
                <a:solidFill>
                  <a:srgbClr val="425B97"/>
                </a:solidFill>
                <a:latin typeface="思源黑体 CN Bold" panose="020B0800000000000000" charset="-122"/>
                <a:ea typeface="思源黑体 CN Bold" panose="020B0800000000000000" charset="-122"/>
              </a:rPr>
              <a:t>01</a:t>
            </a:r>
            <a:endParaRPr lang="en-US" altLang="zh-CN" sz="2800" dirty="0">
              <a:solidFill>
                <a:srgbClr val="425B97"/>
              </a:solidFill>
              <a:latin typeface="思源黑体 CN Bold" panose="020B0800000000000000" charset="-122"/>
              <a:ea typeface="思源黑体 CN Bold" panose="020B0800000000000000" charset="-122"/>
            </a:endParaRPr>
          </a:p>
        </p:txBody>
      </p:sp>
      <p:sp>
        <p:nvSpPr>
          <p:cNvPr id="25" name="íšlïḋe"/>
          <p:cNvSpPr txBox="1"/>
          <p:nvPr/>
        </p:nvSpPr>
        <p:spPr>
          <a:xfrm>
            <a:off x="7272655" y="1912620"/>
            <a:ext cx="3962400" cy="299720"/>
          </a:xfrm>
          <a:prstGeom prst="rect">
            <a:avLst/>
          </a:prstGeom>
          <a:noFill/>
        </p:spPr>
        <p:txBody>
          <a:bodyPr wrap="none" lIns="90000" tIns="46800" rIns="90000" bIns="46800" anchor="b" anchorCtr="0"/>
          <a:lstStyle/>
          <a:p>
            <a:pPr algn="l"/>
            <a:r>
              <a:rPr lang="zh-CN" altLang="en-US" sz="2400" b="1" baseline="-25000" dirty="0">
                <a:solidFill>
                  <a:srgbClr val="425B97"/>
                </a:solidFill>
                <a:latin typeface="思源黑体 CN Normal" panose="020B0400000000000000" charset="-122"/>
                <a:ea typeface="思源黑体 CN Normal" panose="020B0400000000000000" charset="-122"/>
                <a:cs typeface="思源黑体 CN Normal" panose="020B0400000000000000" charset="-122"/>
                <a:sym typeface="+mn-ea"/>
              </a:rPr>
              <a:t>问题发现</a:t>
            </a:r>
            <a:endParaRPr lang="zh-CN" altLang="en-US" sz="2400" b="1" baseline="-25000" dirty="0">
              <a:solidFill>
                <a:srgbClr val="425B97"/>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26" name="ïṥḻidê"/>
          <p:cNvSpPr txBox="1"/>
          <p:nvPr/>
        </p:nvSpPr>
        <p:spPr>
          <a:xfrm>
            <a:off x="7272655" y="2212340"/>
            <a:ext cx="4257675" cy="521970"/>
          </a:xfrm>
          <a:prstGeom prst="rect">
            <a:avLst/>
          </a:prstGeom>
        </p:spPr>
        <p:txBody>
          <a:bodyPr vert="horz" wrap="square" lIns="90000" tIns="46800" rIns="90000" bIns="46800" anchor="t" anchorCtr="0">
            <a:normAutofit/>
          </a:bodyPr>
          <a:lstStyle/>
          <a:p>
            <a:pPr>
              <a:lnSpc>
                <a:spcPct val="120000"/>
              </a:lnSpc>
            </a:pPr>
            <a:r>
              <a:rPr lang="zh-CN" altLang="en-US" sz="1050" dirty="0">
                <a:solidFill>
                  <a:srgbClr val="425B97"/>
                </a:solidFill>
              </a:rPr>
              <a:t>我们的生活中经常出现</a:t>
            </a:r>
            <a:r>
              <a:rPr lang="en-US" altLang="zh-CN" sz="1050" dirty="0">
                <a:solidFill>
                  <a:srgbClr val="425B97"/>
                </a:solidFill>
              </a:rPr>
              <a:t>桌面杂乱</a:t>
            </a:r>
            <a:r>
              <a:rPr lang="zh-CN" altLang="en-US" sz="1050" dirty="0">
                <a:solidFill>
                  <a:srgbClr val="425B97"/>
                </a:solidFill>
              </a:rPr>
              <a:t>的情况，导致我们不能便利的找出我们想要找的物体。</a:t>
            </a:r>
            <a:endParaRPr lang="zh-CN" altLang="en-US" sz="1050" dirty="0">
              <a:solidFill>
                <a:srgbClr val="425B97"/>
              </a:solidFill>
            </a:endParaRPr>
          </a:p>
        </p:txBody>
      </p:sp>
      <p:sp>
        <p:nvSpPr>
          <p:cNvPr id="23" name="iSlïḓè"/>
          <p:cNvSpPr txBox="1"/>
          <p:nvPr/>
        </p:nvSpPr>
        <p:spPr>
          <a:xfrm>
            <a:off x="7272655" y="3029585"/>
            <a:ext cx="3962400" cy="299720"/>
          </a:xfrm>
          <a:prstGeom prst="rect">
            <a:avLst/>
          </a:prstGeom>
          <a:noFill/>
        </p:spPr>
        <p:txBody>
          <a:bodyPr wrap="none" lIns="90000" tIns="46800" rIns="90000" bIns="46800" anchor="b" anchorCtr="0"/>
          <a:lstStyle/>
          <a:p>
            <a:pPr algn="l"/>
            <a:r>
              <a:rPr lang="zh-CN" altLang="en-US" sz="2400" b="1" baseline="-25000" dirty="0">
                <a:solidFill>
                  <a:srgbClr val="425B97"/>
                </a:solidFill>
                <a:latin typeface="思源黑体 CN Normal" panose="020B0400000000000000" charset="-122"/>
                <a:ea typeface="思源黑体 CN Normal" panose="020B0400000000000000" charset="-122"/>
                <a:cs typeface="思源黑体 CN Normal" panose="020B0400000000000000" charset="-122"/>
                <a:sym typeface="+mn-ea"/>
              </a:rPr>
              <a:t>提出方案</a:t>
            </a:r>
            <a:endParaRPr lang="zh-CN" altLang="en-US" sz="2400" b="1" baseline="-25000" dirty="0">
              <a:solidFill>
                <a:srgbClr val="425B97"/>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24" name="ïṩḷîḓê"/>
          <p:cNvSpPr txBox="1"/>
          <p:nvPr/>
        </p:nvSpPr>
        <p:spPr>
          <a:xfrm>
            <a:off x="7272655" y="3329305"/>
            <a:ext cx="4257675" cy="547370"/>
          </a:xfrm>
          <a:prstGeom prst="rect">
            <a:avLst/>
          </a:prstGeom>
        </p:spPr>
        <p:txBody>
          <a:bodyPr vert="horz" wrap="square" lIns="90000" tIns="46800" rIns="90000" bIns="46800" anchor="t" anchorCtr="0">
            <a:normAutofit/>
          </a:bodyPr>
          <a:lstStyle/>
          <a:p>
            <a:pPr>
              <a:lnSpc>
                <a:spcPct val="120000"/>
              </a:lnSpc>
            </a:pPr>
            <a:r>
              <a:rPr lang="en-US" altLang="zh-CN" sz="1050" dirty="0">
                <a:solidFill>
                  <a:srgbClr val="425B97"/>
                </a:solidFill>
              </a:rPr>
              <a:t>希望能够在该情况发生时，</a:t>
            </a:r>
            <a:r>
              <a:rPr lang="zh-CN" altLang="en-US" sz="1050" dirty="0">
                <a:solidFill>
                  <a:srgbClr val="425B97"/>
                </a:solidFill>
              </a:rPr>
              <a:t>能够找出实际上还存在在桌面上的，被遮挡的物体。</a:t>
            </a:r>
            <a:endParaRPr lang="en-US" altLang="zh-CN" sz="1050" dirty="0">
              <a:solidFill>
                <a:srgbClr val="425B97"/>
              </a:solidFill>
            </a:endParaRPr>
          </a:p>
        </p:txBody>
      </p:sp>
      <p:sp>
        <p:nvSpPr>
          <p:cNvPr id="21" name="îṧlídè"/>
          <p:cNvSpPr txBox="1"/>
          <p:nvPr/>
        </p:nvSpPr>
        <p:spPr>
          <a:xfrm>
            <a:off x="7272655" y="4147185"/>
            <a:ext cx="3962400" cy="299720"/>
          </a:xfrm>
          <a:prstGeom prst="rect">
            <a:avLst/>
          </a:prstGeom>
          <a:noFill/>
        </p:spPr>
        <p:txBody>
          <a:bodyPr wrap="none" lIns="90000" tIns="46800" rIns="90000" bIns="46800" anchor="b" anchorCtr="0"/>
          <a:lstStyle/>
          <a:p>
            <a:pPr algn="l"/>
            <a:r>
              <a:rPr lang="zh-CN" altLang="en-US" sz="2400" b="1" baseline="-25000" dirty="0">
                <a:solidFill>
                  <a:srgbClr val="425B97"/>
                </a:solidFill>
                <a:latin typeface="思源黑体 CN Normal" panose="020B0400000000000000" charset="-122"/>
                <a:ea typeface="思源黑体 CN Normal" panose="020B0400000000000000" charset="-122"/>
                <a:cs typeface="思源黑体 CN Normal" panose="020B0400000000000000" charset="-122"/>
                <a:sym typeface="+mn-ea"/>
              </a:rPr>
              <a:t>解决问题</a:t>
            </a:r>
            <a:endParaRPr lang="zh-CN" altLang="en-US" sz="2400" b="1" baseline="-25000" dirty="0">
              <a:solidFill>
                <a:srgbClr val="425B97"/>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22" name="íṩliḑè"/>
          <p:cNvSpPr txBox="1"/>
          <p:nvPr/>
        </p:nvSpPr>
        <p:spPr>
          <a:xfrm>
            <a:off x="7272655" y="4446905"/>
            <a:ext cx="4257675" cy="574040"/>
          </a:xfrm>
          <a:prstGeom prst="rect">
            <a:avLst/>
          </a:prstGeom>
        </p:spPr>
        <p:txBody>
          <a:bodyPr vert="horz" wrap="square" lIns="90000" tIns="46800" rIns="90000" bIns="46800" anchor="t" anchorCtr="0">
            <a:normAutofit/>
          </a:bodyPr>
          <a:lstStyle/>
          <a:p>
            <a:pPr>
              <a:lnSpc>
                <a:spcPct val="120000"/>
              </a:lnSpc>
            </a:pPr>
            <a:r>
              <a:rPr lang="zh-CN" altLang="en-US" sz="1050" dirty="0">
                <a:solidFill>
                  <a:srgbClr val="425B97"/>
                </a:solidFill>
              </a:rPr>
              <a:t>通过使用本产品，用户将能够很便利的找出在桌面上因被遮挡而无法被查找的物体。</a:t>
            </a:r>
            <a:endParaRPr lang="zh-CN" altLang="en-US" sz="1050" dirty="0">
              <a:solidFill>
                <a:srgbClr val="425B97"/>
              </a:solidFill>
            </a:endParaRPr>
          </a:p>
        </p:txBody>
      </p:sp>
      <p:sp>
        <p:nvSpPr>
          <p:cNvPr id="16" name="îS1îdé"/>
          <p:cNvSpPr/>
          <p:nvPr/>
        </p:nvSpPr>
        <p:spPr bwMode="auto">
          <a:xfrm>
            <a:off x="6612890" y="2967990"/>
            <a:ext cx="653415" cy="653415"/>
          </a:xfrm>
          <a:prstGeom prst="ellipse">
            <a:avLst/>
          </a:prstGeom>
          <a:noFill/>
          <a:ln w="19050">
            <a:solidFill>
              <a:srgbClr val="425B97"/>
            </a:solidFill>
            <a:round/>
          </a:ln>
          <a:extLst>
            <a:ext uri="{909E8E84-426E-40DD-AFC4-6F175D3DCCD1}">
              <a14:hiddenFill xmlns:a14="http://schemas.microsoft.com/office/drawing/2010/main">
                <a:solidFill>
                  <a:srgbClr val="304371"/>
                </a:solidFill>
              </a14:hiddenFill>
            </a:ext>
          </a:extLst>
        </p:spPr>
        <p:txBody>
          <a:bodyPr rot="0" spcFirstLastPara="0" vert="horz" wrap="none" lIns="90000" tIns="46800" rIns="90000" bIns="46800" anchor="ctr" anchorCtr="1" forceAA="0" compatLnSpc="1">
            <a:normAutofit fontScale="87500" lnSpcReduction="10000"/>
          </a:bodyPr>
          <a:lstStyle/>
          <a:p>
            <a:r>
              <a:rPr lang="en-US" altLang="zh-CN" sz="2800">
                <a:solidFill>
                  <a:srgbClr val="425B97"/>
                </a:solidFill>
                <a:latin typeface="思源黑体 CN Medium" panose="020B0600000000000000" charset="-122"/>
                <a:ea typeface="思源黑体 CN Medium" panose="020B0600000000000000" charset="-122"/>
              </a:rPr>
              <a:t>02</a:t>
            </a:r>
            <a:endParaRPr lang="en-US" altLang="zh-CN" sz="2800">
              <a:solidFill>
                <a:srgbClr val="425B97"/>
              </a:solidFill>
              <a:latin typeface="思源黑体 CN Medium" panose="020B0600000000000000" charset="-122"/>
              <a:ea typeface="思源黑体 CN Medium" panose="020B0600000000000000" charset="-122"/>
            </a:endParaRPr>
          </a:p>
        </p:txBody>
      </p:sp>
      <p:sp>
        <p:nvSpPr>
          <p:cNvPr id="17" name="ïṥlíḋè"/>
          <p:cNvSpPr/>
          <p:nvPr/>
        </p:nvSpPr>
        <p:spPr bwMode="auto">
          <a:xfrm>
            <a:off x="6612890" y="4083050"/>
            <a:ext cx="653415" cy="653415"/>
          </a:xfrm>
          <a:prstGeom prst="ellipse">
            <a:avLst/>
          </a:prstGeom>
          <a:noFill/>
          <a:ln w="19050">
            <a:solidFill>
              <a:srgbClr val="425B97"/>
            </a:solidFill>
            <a:round/>
          </a:ln>
          <a:extLst>
            <a:ext uri="{909E8E84-426E-40DD-AFC4-6F175D3DCCD1}">
              <a14:hiddenFill xmlns:a14="http://schemas.microsoft.com/office/drawing/2010/main">
                <a:solidFill>
                  <a:srgbClr val="304371"/>
                </a:solidFill>
              </a14:hiddenFill>
            </a:ext>
          </a:extLst>
        </p:spPr>
        <p:txBody>
          <a:bodyPr rot="0" spcFirstLastPara="0" vert="horz" wrap="none" lIns="90000" tIns="46800" rIns="90000" bIns="46800" anchor="ctr" anchorCtr="1" forceAA="0" compatLnSpc="1">
            <a:normAutofit fontScale="87500" lnSpcReduction="10000"/>
          </a:bodyPr>
          <a:lstStyle/>
          <a:p>
            <a:r>
              <a:rPr lang="en-US" altLang="zh-CN" sz="2800">
                <a:solidFill>
                  <a:srgbClr val="425B97"/>
                </a:solidFill>
                <a:latin typeface="思源黑体 CN Medium" panose="020B0600000000000000" charset="-122"/>
                <a:ea typeface="思源黑体 CN Medium" panose="020B0600000000000000" charset="-122"/>
              </a:rPr>
              <a:t>03</a:t>
            </a:r>
            <a:endParaRPr lang="en-US" altLang="zh-CN" sz="2800">
              <a:solidFill>
                <a:srgbClr val="425B97"/>
              </a:solidFill>
              <a:latin typeface="思源黑体 CN Medium" panose="020B0600000000000000" charset="-122"/>
              <a:ea typeface="思源黑体 CN Medium" panose="020B0600000000000000" charset="-122"/>
            </a:endParaRPr>
          </a:p>
        </p:txBody>
      </p:sp>
      <p:cxnSp>
        <p:nvCxnSpPr>
          <p:cNvPr id="13" name="直接连接符 12"/>
          <p:cNvCxnSpPr/>
          <p:nvPr/>
        </p:nvCxnSpPr>
        <p:spPr>
          <a:xfrm>
            <a:off x="7455535" y="2734310"/>
            <a:ext cx="4074795" cy="0"/>
          </a:xfrm>
          <a:prstGeom prst="line">
            <a:avLst/>
          </a:prstGeom>
          <a:ln w="3175" cap="rnd">
            <a:solidFill>
              <a:srgbClr val="425B97"/>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7455535" y="3877310"/>
            <a:ext cx="4074795" cy="0"/>
          </a:xfrm>
          <a:prstGeom prst="line">
            <a:avLst/>
          </a:prstGeom>
          <a:ln w="3175" cap="rnd">
            <a:solidFill>
              <a:srgbClr val="425B97"/>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7455535" y="5020310"/>
            <a:ext cx="4074795" cy="0"/>
          </a:xfrm>
          <a:prstGeom prst="line">
            <a:avLst/>
          </a:prstGeom>
          <a:ln w="3175" cap="rnd">
            <a:solidFill>
              <a:srgbClr val="425B97"/>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2540" y="170815"/>
            <a:ext cx="4163695" cy="897890"/>
            <a:chOff x="4" y="269"/>
            <a:chExt cx="6557" cy="1414"/>
          </a:xfrm>
        </p:grpSpPr>
        <p:sp>
          <p:nvSpPr>
            <p:cNvPr id="15" name="文本框 14"/>
            <p:cNvSpPr txBox="1"/>
            <p:nvPr/>
          </p:nvSpPr>
          <p:spPr>
            <a:xfrm>
              <a:off x="348" y="390"/>
              <a:ext cx="6213" cy="1293"/>
            </a:xfrm>
            <a:prstGeom prst="rect">
              <a:avLst/>
            </a:prstGeom>
            <a:noFill/>
          </p:spPr>
          <p:txBody>
            <a:bodyPr wrap="square" rtlCol="0"/>
            <a:lstStyle/>
            <a:p>
              <a:pPr fontAlgn="t">
                <a:lnSpc>
                  <a:spcPct val="60000"/>
                </a:lnSpc>
              </a:pPr>
              <a:r>
                <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sym typeface="+mn-ea"/>
                </a:rPr>
                <a:t>选题背景和目标</a:t>
              </a:r>
              <a:endPar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endParaRPr>
            </a:p>
            <a:p>
              <a:pPr fontAlgn="t">
                <a:lnSpc>
                  <a:spcPct val="60000"/>
                </a:lnSpc>
              </a:pPr>
              <a:endPar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endParaRPr>
            </a:p>
            <a:p>
              <a:pPr fontAlgn="t">
                <a:lnSpc>
                  <a:spcPct val="60000"/>
                </a:lnSpc>
              </a:pPr>
              <a:r>
                <a:rPr lang="zh-CN" altLang="en-US" baseline="-25000">
                  <a:solidFill>
                    <a:schemeClr val="bg1">
                      <a:lumMod val="50000"/>
                    </a:schemeClr>
                  </a:solidFill>
                  <a:latin typeface="思源黑体 CN Medium" panose="020B0600000000000000" charset="-122"/>
                  <a:ea typeface="思源黑体 CN Medium" panose="020B0600000000000000" charset="-122"/>
                  <a:cs typeface="思源黑体 CN Normal" panose="020B0400000000000000" charset="-122"/>
                  <a:sym typeface="+mn-ea"/>
                </a:rPr>
                <a:t>慧眼找物 </a:t>
              </a:r>
              <a:r>
                <a:rPr lang="en-US" altLang="zh-CN" baseline="-25000">
                  <a:solidFill>
                    <a:schemeClr val="bg1">
                      <a:lumMod val="50000"/>
                    </a:schemeClr>
                  </a:solidFill>
                  <a:latin typeface="思源黑体 CN Medium" panose="020B0600000000000000" charset="-122"/>
                  <a:ea typeface="思源黑体 CN Medium" panose="020B0600000000000000" charset="-122"/>
                  <a:cs typeface="思源黑体 CN Normal" panose="020B0400000000000000" charset="-122"/>
                  <a:sym typeface="+mn-ea"/>
                </a:rPr>
                <a:t>- </a:t>
              </a:r>
              <a:r>
                <a:rPr lang="zh-CN" altLang="en-US" baseline="-25000">
                  <a:solidFill>
                    <a:schemeClr val="bg1">
                      <a:lumMod val="50000"/>
                    </a:schemeClr>
                  </a:solidFill>
                  <a:latin typeface="思源黑体 CN Medium" panose="020B0600000000000000" charset="-122"/>
                  <a:ea typeface="思源黑体 CN Medium" panose="020B0600000000000000" charset="-122"/>
                  <a:cs typeface="思源黑体 CN Normal" panose="020B0400000000000000" charset="-122"/>
                  <a:sym typeface="+mn-ea"/>
                </a:rPr>
                <a:t>项目中期答辩</a:t>
              </a:r>
              <a:endParaRPr lang="zh-CN" altLang="en-US" baseline="-25000">
                <a:solidFill>
                  <a:schemeClr val="bg1">
                    <a:lumMod val="50000"/>
                  </a:schemeClr>
                </a:solidFill>
                <a:latin typeface="思源黑体 CN Medium" panose="020B0600000000000000" charset="-122"/>
                <a:ea typeface="思源黑体 CN Medium" panose="020B0600000000000000" charset="-122"/>
                <a:cs typeface="思源黑体 CN Normal" panose="020B0400000000000000" charset="-122"/>
                <a:sym typeface="+mn-ea"/>
              </a:endParaRPr>
            </a:p>
          </p:txBody>
        </p:sp>
        <p:sp>
          <p:nvSpPr>
            <p:cNvPr id="29" name="矩形 28"/>
            <p:cNvSpPr/>
            <p:nvPr/>
          </p:nvSpPr>
          <p:spPr>
            <a:xfrm>
              <a:off x="4" y="269"/>
              <a:ext cx="344" cy="1087"/>
            </a:xfrm>
            <a:prstGeom prst="rect">
              <a:avLst/>
            </a:prstGeom>
            <a:solidFill>
              <a:srgbClr val="304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圆角矩形 29"/>
          <p:cNvSpPr/>
          <p:nvPr/>
        </p:nvSpPr>
        <p:spPr>
          <a:xfrm>
            <a:off x="11310620" y="170815"/>
            <a:ext cx="847725" cy="787400"/>
          </a:xfrm>
          <a:prstGeom prst="roundRect">
            <a:avLst/>
          </a:prstGeom>
          <a:solidFill>
            <a:srgbClr val="425B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chemeClr val="bg1"/>
                </a:solidFill>
                <a:latin typeface="+mj-ea"/>
                <a:ea typeface="+mj-ea"/>
              </a:rPr>
              <a:t>logo</a:t>
            </a:r>
            <a:endParaRPr lang="en-US" altLang="zh-CN" sz="2000" b="1">
              <a:solidFill>
                <a:schemeClr val="bg1"/>
              </a:solidFill>
              <a:latin typeface="+mj-ea"/>
              <a:ea typeface="+mj-ea"/>
            </a:endParaRPr>
          </a:p>
        </p:txBody>
      </p:sp>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5" name="组合 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p:nvPr/>
        </p:nvGrpSpPr>
        <p:grpSpPr>
          <a:xfrm>
            <a:off x="336550" y="1507490"/>
            <a:ext cx="11518900" cy="4395646"/>
            <a:chOff x="0" y="1272540"/>
            <a:chExt cx="11518900" cy="4395646"/>
          </a:xfrm>
          <a:solidFill>
            <a:srgbClr val="425B97"/>
          </a:solidFill>
        </p:grpSpPr>
        <p:sp>
          <p:nvSpPr>
            <p:cNvPr id="3" name="iŝļîďè"/>
            <p:cNvSpPr/>
            <p:nvPr/>
          </p:nvSpPr>
          <p:spPr>
            <a:xfrm>
              <a:off x="0" y="3514505"/>
              <a:ext cx="11518900" cy="235390"/>
            </a:xfrm>
            <a:prstGeom prst="rightArrow">
              <a:avLst>
                <a:gd name="adj1" fmla="val 50000"/>
                <a:gd name="adj2" fmla="val 111538"/>
              </a:avLst>
            </a:prstGeom>
            <a:grpFill/>
            <a:ln w="3175"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ctr" defTabSz="914400"/>
              <a:endParaRPr lang="zh-CN" altLang="en-US" sz="2000" b="1" i="1">
                <a:solidFill>
                  <a:schemeClr val="bg1"/>
                </a:solidFill>
              </a:endParaRPr>
            </a:p>
          </p:txBody>
        </p:sp>
        <p:grpSp>
          <p:nvGrpSpPr>
            <p:cNvPr id="33" name="îşlidè"/>
            <p:cNvGrpSpPr/>
            <p:nvPr/>
          </p:nvGrpSpPr>
          <p:grpSpPr>
            <a:xfrm>
              <a:off x="660400" y="1272540"/>
              <a:ext cx="2834873" cy="2887213"/>
              <a:chOff x="660400" y="1272540"/>
              <a:chExt cx="2834873" cy="2887213"/>
            </a:xfrm>
            <a:grpFill/>
          </p:grpSpPr>
          <p:cxnSp>
            <p:nvCxnSpPr>
              <p:cNvPr id="119" name="直接连接符 118"/>
              <p:cNvCxnSpPr>
                <a:stCxn id="4" idx="0"/>
                <a:endCxn id="8" idx="2"/>
              </p:cNvCxnSpPr>
              <p:nvPr/>
            </p:nvCxnSpPr>
            <p:spPr>
              <a:xfrm flipV="1">
                <a:off x="2077720" y="3247390"/>
                <a:ext cx="0" cy="247015"/>
              </a:xfrm>
              <a:prstGeom prst="line">
                <a:avLst/>
              </a:prstGeom>
              <a:grpFill/>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5" name="iṥ1iḍé"/>
              <p:cNvGrpSpPr/>
              <p:nvPr/>
            </p:nvGrpSpPr>
            <p:grpSpPr>
              <a:xfrm>
                <a:off x="660400" y="1272540"/>
                <a:ext cx="2834873" cy="1974850"/>
                <a:chOff x="660400" y="1272540"/>
                <a:chExt cx="2327765" cy="1974850"/>
              </a:xfrm>
              <a:grpFill/>
            </p:grpSpPr>
            <p:sp>
              <p:nvSpPr>
                <p:cNvPr id="8" name="ïṧḷíḍe"/>
                <p:cNvSpPr/>
                <p:nvPr/>
              </p:nvSpPr>
              <p:spPr bwMode="auto">
                <a:xfrm>
                  <a:off x="660400" y="1808480"/>
                  <a:ext cx="2327053" cy="1438910"/>
                </a:xfrm>
                <a:prstGeom prst="rect">
                  <a:avLst/>
                </a:prstGeom>
                <a:grp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spcBef>
                      <a:spcPct val="0"/>
                    </a:spcBef>
                  </a:pPr>
                  <a:r>
                    <a:rPr lang="en-US" altLang="zh-CN" sz="1100" dirty="0">
                      <a:solidFill>
                        <a:schemeClr val="bg1"/>
                      </a:solidFill>
                    </a:rPr>
                    <a:t>1. </a:t>
                  </a:r>
                  <a:r>
                    <a:rPr lang="zh-CN" altLang="en-US" sz="1100" dirty="0">
                      <a:solidFill>
                        <a:schemeClr val="bg1"/>
                      </a:solidFill>
                    </a:rPr>
                    <a:t>文字输入查找物体功能</a:t>
                  </a:r>
                  <a:endParaRPr lang="zh-CN" altLang="en-US" sz="1100" dirty="0">
                    <a:solidFill>
                      <a:schemeClr val="bg1"/>
                    </a:solidFill>
                  </a:endParaRPr>
                </a:p>
                <a:p>
                  <a:pPr algn="ctr">
                    <a:lnSpc>
                      <a:spcPct val="150000"/>
                    </a:lnSpc>
                    <a:spcBef>
                      <a:spcPct val="0"/>
                    </a:spcBef>
                  </a:pPr>
                  <a:r>
                    <a:rPr lang="en-US" altLang="zh-CN" sz="1100" dirty="0">
                      <a:solidFill>
                        <a:schemeClr val="bg1"/>
                      </a:solidFill>
                    </a:rPr>
                    <a:t>2. </a:t>
                  </a:r>
                  <a:r>
                    <a:rPr lang="zh-CN" altLang="en-US" sz="1100" dirty="0">
                      <a:solidFill>
                        <a:schemeClr val="bg1"/>
                      </a:solidFill>
                    </a:rPr>
                    <a:t>语音输入查找物体功能</a:t>
                  </a:r>
                  <a:endParaRPr lang="zh-CN" altLang="en-US" sz="1100" dirty="0">
                    <a:solidFill>
                      <a:schemeClr val="bg1"/>
                    </a:solidFill>
                  </a:endParaRPr>
                </a:p>
                <a:p>
                  <a:pPr algn="ctr">
                    <a:lnSpc>
                      <a:spcPct val="150000"/>
                    </a:lnSpc>
                    <a:spcBef>
                      <a:spcPct val="0"/>
                    </a:spcBef>
                  </a:pPr>
                  <a:r>
                    <a:rPr lang="en-US" altLang="zh-CN" sz="1100" dirty="0">
                      <a:solidFill>
                        <a:schemeClr val="bg1"/>
                      </a:solidFill>
                    </a:rPr>
                    <a:t>3. </a:t>
                  </a:r>
                  <a:r>
                    <a:rPr lang="zh-CN" altLang="en-US" sz="1100" dirty="0">
                      <a:solidFill>
                        <a:schemeClr val="bg1"/>
                      </a:solidFill>
                    </a:rPr>
                    <a:t>相机扫描桌面物体功能</a:t>
                  </a:r>
                  <a:endParaRPr lang="zh-CN" altLang="en-US" sz="1100" dirty="0">
                    <a:solidFill>
                      <a:schemeClr val="bg1"/>
                    </a:solidFill>
                  </a:endParaRPr>
                </a:p>
                <a:p>
                  <a:pPr algn="ctr">
                    <a:lnSpc>
                      <a:spcPct val="150000"/>
                    </a:lnSpc>
                    <a:spcBef>
                      <a:spcPct val="0"/>
                    </a:spcBef>
                  </a:pPr>
                  <a:r>
                    <a:rPr lang="en-US" altLang="zh-CN" sz="1100" dirty="0">
                      <a:solidFill>
                        <a:schemeClr val="bg1"/>
                      </a:solidFill>
                    </a:rPr>
                    <a:t>4. </a:t>
                  </a:r>
                  <a:r>
                    <a:rPr lang="zh-CN" altLang="en-US" sz="1100" dirty="0">
                      <a:solidFill>
                        <a:schemeClr val="bg1"/>
                      </a:solidFill>
                    </a:rPr>
                    <a:t>语音与文字输出查找功能结果</a:t>
                  </a:r>
                  <a:endParaRPr lang="zh-CN" altLang="en-US" sz="1100" dirty="0">
                    <a:solidFill>
                      <a:schemeClr val="bg1"/>
                    </a:solidFill>
                  </a:endParaRPr>
                </a:p>
                <a:p>
                  <a:pPr algn="ctr">
                    <a:lnSpc>
                      <a:spcPct val="150000"/>
                    </a:lnSpc>
                    <a:spcBef>
                      <a:spcPct val="0"/>
                    </a:spcBef>
                  </a:pPr>
                  <a:r>
                    <a:rPr lang="en-US" altLang="zh-CN" sz="1100" dirty="0">
                      <a:solidFill>
                        <a:schemeClr val="bg1"/>
                      </a:solidFill>
                    </a:rPr>
                    <a:t>5. </a:t>
                  </a:r>
                  <a:r>
                    <a:rPr lang="zh-CN" altLang="en-US" sz="1100" dirty="0">
                      <a:solidFill>
                        <a:schemeClr val="bg1"/>
                      </a:solidFill>
                    </a:rPr>
                    <a:t>语音与文字提示</a:t>
                  </a:r>
                  <a:endParaRPr lang="zh-CN" altLang="en-US" sz="1100" dirty="0">
                    <a:solidFill>
                      <a:schemeClr val="bg1"/>
                    </a:solidFill>
                  </a:endParaRPr>
                </a:p>
              </p:txBody>
            </p:sp>
            <p:sp>
              <p:nvSpPr>
                <p:cNvPr id="9" name="íṡliḑé"/>
                <p:cNvSpPr txBox="1"/>
                <p:nvPr/>
              </p:nvSpPr>
              <p:spPr bwMode="auto">
                <a:xfrm>
                  <a:off x="660921" y="1272540"/>
                  <a:ext cx="2327244" cy="432024"/>
                </a:xfrm>
                <a:prstGeom prst="rect">
                  <a:avLst/>
                </a:prstGeom>
                <a:grp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fontAlgn="t">
                    <a:lnSpc>
                      <a:spcPct val="60000"/>
                    </a:lnSpc>
                  </a:pPr>
                  <a:r>
                    <a:rPr lang="zh-CN" altLang="en-US" sz="2400" baseline="-25000" dirty="0">
                      <a:solidFill>
                        <a:schemeClr val="bg1"/>
                      </a:solidFill>
                      <a:latin typeface="思源黑体 CN Normal" panose="020B0400000000000000" charset="-122"/>
                      <a:ea typeface="思源黑体 CN Normal" panose="020B0400000000000000" charset="-122"/>
                      <a:cs typeface="思源黑体 CN Normal" panose="020B0400000000000000" charset="-122"/>
                      <a:sym typeface="+mn-ea"/>
                    </a:rPr>
                    <a:t>确定项目功能</a:t>
                  </a:r>
                  <a:endParaRPr lang="zh-CN" altLang="en-US" sz="2400" baseline="-25000" dirty="0">
                    <a:solidFill>
                      <a:schemeClr val="bg1"/>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grpSp>
          <p:grpSp>
            <p:nvGrpSpPr>
              <p:cNvPr id="6" name="išľidê"/>
              <p:cNvGrpSpPr/>
              <p:nvPr/>
            </p:nvGrpSpPr>
            <p:grpSpPr>
              <a:xfrm>
                <a:off x="1940019" y="3494700"/>
                <a:ext cx="275000" cy="275000"/>
                <a:chOff x="1607367" y="4342267"/>
                <a:chExt cx="275000" cy="275000"/>
              </a:xfrm>
              <a:grpFill/>
            </p:grpSpPr>
            <p:sp>
              <p:nvSpPr>
                <p:cNvPr id="4" name="íṣlîḑè"/>
                <p:cNvSpPr/>
                <p:nvPr/>
              </p:nvSpPr>
              <p:spPr>
                <a:xfrm>
                  <a:off x="1607367" y="4342267"/>
                  <a:ext cx="275000" cy="275000"/>
                </a:xfrm>
                <a:prstGeom prst="ellipse">
                  <a:avLst/>
                </a:prstGeom>
                <a:grpFill/>
                <a:ln w="38100" cap="rnd">
                  <a:solidFill>
                    <a:schemeClr val="bg1">
                      <a:lumMod val="95000"/>
                    </a:schemeClr>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sz="2000" b="1" i="1">
                    <a:solidFill>
                      <a:schemeClr val="bg1"/>
                    </a:solidFill>
                  </a:endParaRPr>
                </a:p>
              </p:txBody>
            </p:sp>
            <p:sp>
              <p:nvSpPr>
                <p:cNvPr id="7" name="iṣ1idè"/>
                <p:cNvSpPr/>
                <p:nvPr/>
              </p:nvSpPr>
              <p:spPr>
                <a:xfrm>
                  <a:off x="1657139" y="4392039"/>
                  <a:ext cx="175456" cy="175456"/>
                </a:xfrm>
                <a:prstGeom prst="ellipse">
                  <a:avLst/>
                </a:prstGeom>
                <a:grpFill/>
                <a:ln w="3175"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sz="2000" b="1" i="1">
                    <a:solidFill>
                      <a:schemeClr val="bg1"/>
                    </a:solidFill>
                  </a:endParaRPr>
                </a:p>
              </p:txBody>
            </p:sp>
          </p:grpSp>
          <p:sp>
            <p:nvSpPr>
              <p:cNvPr id="12" name="îṣļîdè"/>
              <p:cNvSpPr txBox="1"/>
              <p:nvPr/>
            </p:nvSpPr>
            <p:spPr bwMode="auto">
              <a:xfrm>
                <a:off x="1704590" y="3769700"/>
                <a:ext cx="745858" cy="3900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9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dirty="0">
                    <a:solidFill>
                      <a:schemeClr val="bg1"/>
                    </a:solidFill>
                  </a:rPr>
                  <a:t>Step 1</a:t>
                </a:r>
                <a:endParaRPr lang="en-US" altLang="zh-CN" sz="1600" dirty="0">
                  <a:solidFill>
                    <a:schemeClr val="bg1"/>
                  </a:solidFill>
                </a:endParaRPr>
              </a:p>
            </p:txBody>
          </p:sp>
        </p:grpSp>
        <p:grpSp>
          <p:nvGrpSpPr>
            <p:cNvPr id="32" name="işlîḓê"/>
            <p:cNvGrpSpPr/>
            <p:nvPr/>
          </p:nvGrpSpPr>
          <p:grpSpPr>
            <a:xfrm>
              <a:off x="3335154" y="3104647"/>
              <a:ext cx="2834238" cy="2325414"/>
              <a:chOff x="3504152" y="3104647"/>
              <a:chExt cx="2834238" cy="2325414"/>
            </a:xfrm>
            <a:grpFill/>
          </p:grpSpPr>
          <p:cxnSp>
            <p:nvCxnSpPr>
              <p:cNvPr id="126" name="直接连接符 125"/>
              <p:cNvCxnSpPr>
                <a:stCxn id="128" idx="0"/>
                <a:endCxn id="131" idx="4"/>
              </p:cNvCxnSpPr>
              <p:nvPr/>
            </p:nvCxnSpPr>
            <p:spPr>
              <a:xfrm flipV="1">
                <a:off x="4921338" y="3769360"/>
                <a:ext cx="0" cy="247650"/>
              </a:xfrm>
              <a:prstGeom prst="line">
                <a:avLst/>
              </a:prstGeom>
              <a:grpFill/>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3" name="íşľîḑé"/>
              <p:cNvGrpSpPr/>
              <p:nvPr/>
            </p:nvGrpSpPr>
            <p:grpSpPr>
              <a:xfrm>
                <a:off x="3504152" y="4017186"/>
                <a:ext cx="2834238" cy="1412875"/>
                <a:chOff x="3504152" y="4017186"/>
                <a:chExt cx="2327244" cy="1412875"/>
              </a:xfrm>
              <a:grpFill/>
            </p:grpSpPr>
            <p:sp>
              <p:nvSpPr>
                <p:cNvPr id="127" name="i$ḻidê"/>
                <p:cNvSpPr/>
                <p:nvPr/>
              </p:nvSpPr>
              <p:spPr bwMode="auto">
                <a:xfrm>
                  <a:off x="3504152" y="4534076"/>
                  <a:ext cx="2327053" cy="895985"/>
                </a:xfrm>
                <a:prstGeom prst="rect">
                  <a:avLst/>
                </a:prstGeom>
                <a:grp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spcBef>
                      <a:spcPct val="0"/>
                    </a:spcBef>
                  </a:pPr>
                  <a:r>
                    <a:rPr lang="zh-CN" altLang="en-US" sz="1100" dirty="0">
                      <a:solidFill>
                        <a:schemeClr val="bg1"/>
                      </a:solidFill>
                    </a:rPr>
                    <a:t>结合项目功能设计出一个能够满足我们先前提出的项目功能的一个界面，同时要足够的人性化。</a:t>
                  </a:r>
                  <a:endParaRPr lang="zh-CN" altLang="en-US" sz="1100" dirty="0">
                    <a:solidFill>
                      <a:schemeClr val="bg1"/>
                    </a:solidFill>
                  </a:endParaRPr>
                </a:p>
              </p:txBody>
            </p:sp>
            <p:sp>
              <p:nvSpPr>
                <p:cNvPr id="128" name="íṥḻïḋê"/>
                <p:cNvSpPr txBox="1"/>
                <p:nvPr/>
              </p:nvSpPr>
              <p:spPr bwMode="auto">
                <a:xfrm>
                  <a:off x="3504152" y="4017186"/>
                  <a:ext cx="2327244" cy="432024"/>
                </a:xfrm>
                <a:prstGeom prst="rect">
                  <a:avLst/>
                </a:prstGeom>
                <a:grp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fontAlgn="t">
                    <a:lnSpc>
                      <a:spcPct val="60000"/>
                    </a:lnSpc>
                  </a:pPr>
                  <a:r>
                    <a:rPr lang="zh-CN" altLang="en-US" sz="2400" baseline="-25000">
                      <a:solidFill>
                        <a:schemeClr val="bg1"/>
                      </a:solidFill>
                      <a:latin typeface="思源黑体 CN Normal" panose="020B0400000000000000" charset="-122"/>
                      <a:ea typeface="思源黑体 CN Normal" panose="020B0400000000000000" charset="-122"/>
                      <a:cs typeface="思源黑体 CN Normal" panose="020B0400000000000000" charset="-122"/>
                      <a:sym typeface="+mn-ea"/>
                    </a:rPr>
                    <a:t>项目界面设计</a:t>
                  </a:r>
                  <a:endParaRPr lang="zh-CN" altLang="en-US" sz="2400" baseline="-25000">
                    <a:solidFill>
                      <a:schemeClr val="bg1"/>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grpSp>
          <p:grpSp>
            <p:nvGrpSpPr>
              <p:cNvPr id="129" name="išľíḍè"/>
              <p:cNvGrpSpPr/>
              <p:nvPr/>
            </p:nvGrpSpPr>
            <p:grpSpPr>
              <a:xfrm>
                <a:off x="4783771" y="3494700"/>
                <a:ext cx="275000" cy="275000"/>
                <a:chOff x="1607367" y="4342267"/>
                <a:chExt cx="275000" cy="275000"/>
              </a:xfrm>
              <a:grpFill/>
            </p:grpSpPr>
            <p:sp>
              <p:nvSpPr>
                <p:cNvPr id="131" name="íṩľïḋé"/>
                <p:cNvSpPr/>
                <p:nvPr/>
              </p:nvSpPr>
              <p:spPr>
                <a:xfrm>
                  <a:off x="1607367" y="4342267"/>
                  <a:ext cx="275000" cy="275000"/>
                </a:xfrm>
                <a:prstGeom prst="ellipse">
                  <a:avLst/>
                </a:prstGeom>
                <a:grpFill/>
                <a:ln w="38100" cap="rnd">
                  <a:solidFill>
                    <a:schemeClr val="bg1">
                      <a:lumMod val="95000"/>
                    </a:schemeClr>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sz="2000" b="1" i="1">
                    <a:solidFill>
                      <a:schemeClr val="bg1"/>
                    </a:solidFill>
                  </a:endParaRPr>
                </a:p>
              </p:txBody>
            </p:sp>
            <p:sp>
              <p:nvSpPr>
                <p:cNvPr id="132" name="iṣ1iḍè"/>
                <p:cNvSpPr/>
                <p:nvPr/>
              </p:nvSpPr>
              <p:spPr>
                <a:xfrm>
                  <a:off x="1657139" y="4392039"/>
                  <a:ext cx="175456" cy="175456"/>
                </a:xfrm>
                <a:prstGeom prst="ellipse">
                  <a:avLst/>
                </a:prstGeom>
                <a:grpFill/>
                <a:ln w="3175"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sz="2000" b="1" i="1">
                    <a:solidFill>
                      <a:schemeClr val="bg1"/>
                    </a:solidFill>
                  </a:endParaRPr>
                </a:p>
              </p:txBody>
            </p:sp>
          </p:grpSp>
          <p:sp>
            <p:nvSpPr>
              <p:cNvPr id="130" name="iŝḷíḓê"/>
              <p:cNvSpPr txBox="1"/>
              <p:nvPr/>
            </p:nvSpPr>
            <p:spPr bwMode="auto">
              <a:xfrm>
                <a:off x="4548342" y="3104647"/>
                <a:ext cx="745858" cy="3900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9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dirty="0">
                    <a:solidFill>
                      <a:schemeClr val="bg1"/>
                    </a:solidFill>
                  </a:rPr>
                  <a:t>Step 2</a:t>
                </a:r>
                <a:endParaRPr lang="en-US" altLang="zh-CN" sz="1600" dirty="0">
                  <a:solidFill>
                    <a:schemeClr val="bg1"/>
                  </a:solidFill>
                </a:endParaRPr>
              </a:p>
            </p:txBody>
          </p:sp>
        </p:grpSp>
        <p:grpSp>
          <p:nvGrpSpPr>
            <p:cNvPr id="31" name="ïŝḷiďe"/>
            <p:cNvGrpSpPr/>
            <p:nvPr/>
          </p:nvGrpSpPr>
          <p:grpSpPr>
            <a:xfrm>
              <a:off x="6009908" y="1808480"/>
              <a:ext cx="2834873" cy="2351273"/>
              <a:chOff x="6347904" y="1808480"/>
              <a:chExt cx="2834873" cy="2351273"/>
            </a:xfrm>
            <a:grpFill/>
          </p:grpSpPr>
          <p:cxnSp>
            <p:nvCxnSpPr>
              <p:cNvPr id="134" name="直接连接符 133"/>
              <p:cNvCxnSpPr>
                <a:stCxn id="139" idx="0"/>
                <a:endCxn id="135" idx="2"/>
              </p:cNvCxnSpPr>
              <p:nvPr/>
            </p:nvCxnSpPr>
            <p:spPr>
              <a:xfrm flipV="1">
                <a:off x="7764956" y="3247390"/>
                <a:ext cx="0" cy="247015"/>
              </a:xfrm>
              <a:prstGeom prst="line">
                <a:avLst/>
              </a:prstGeom>
              <a:grpFill/>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6" name="išļídé"/>
              <p:cNvGrpSpPr/>
              <p:nvPr/>
            </p:nvGrpSpPr>
            <p:grpSpPr>
              <a:xfrm>
                <a:off x="6347904" y="1808480"/>
                <a:ext cx="2834873" cy="1438910"/>
                <a:chOff x="6347904" y="1808480"/>
                <a:chExt cx="2327765" cy="1438910"/>
              </a:xfrm>
              <a:grpFill/>
            </p:grpSpPr>
            <p:sp>
              <p:nvSpPr>
                <p:cNvPr id="135" name="îṧlidè"/>
                <p:cNvSpPr/>
                <p:nvPr/>
              </p:nvSpPr>
              <p:spPr bwMode="auto">
                <a:xfrm>
                  <a:off x="6347904" y="2332355"/>
                  <a:ext cx="2327053" cy="915035"/>
                </a:xfrm>
                <a:prstGeom prst="rect">
                  <a:avLst/>
                </a:prstGeom>
                <a:grp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spcBef>
                      <a:spcPct val="0"/>
                    </a:spcBef>
                  </a:pPr>
                  <a:r>
                    <a:rPr lang="zh-CN" altLang="en-US" sz="1100" dirty="0">
                      <a:solidFill>
                        <a:schemeClr val="bg1"/>
                      </a:solidFill>
                    </a:rPr>
                    <a:t>结合项目功能需求选取能够实现功能的技术方案，包括语音处理技术方案，图像处理技术方案，客户端与服务器端的搭建等。</a:t>
                  </a:r>
                  <a:endParaRPr lang="zh-CN" altLang="en-US" sz="1100" dirty="0">
                    <a:solidFill>
                      <a:schemeClr val="bg1"/>
                    </a:solidFill>
                  </a:endParaRPr>
                </a:p>
              </p:txBody>
            </p:sp>
            <p:sp>
              <p:nvSpPr>
                <p:cNvPr id="136" name="îsļíḋê"/>
                <p:cNvSpPr txBox="1"/>
                <p:nvPr/>
              </p:nvSpPr>
              <p:spPr bwMode="auto">
                <a:xfrm>
                  <a:off x="6348425" y="1808480"/>
                  <a:ext cx="2327244" cy="432024"/>
                </a:xfrm>
                <a:prstGeom prst="rect">
                  <a:avLst/>
                </a:prstGeom>
                <a:grp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fontAlgn="t">
                    <a:lnSpc>
                      <a:spcPct val="60000"/>
                    </a:lnSpc>
                  </a:pPr>
                  <a:r>
                    <a:rPr lang="zh-CN" altLang="en-US" sz="2400" b="1" baseline="-25000" dirty="0">
                      <a:solidFill>
                        <a:schemeClr val="bg1"/>
                      </a:solidFill>
                      <a:latin typeface="思源黑体 CN Normal" panose="020B0400000000000000" charset="-122"/>
                      <a:ea typeface="思源黑体 CN Normal" panose="020B0400000000000000" charset="-122"/>
                      <a:cs typeface="思源黑体 CN Normal" panose="020B0400000000000000" charset="-122"/>
                      <a:sym typeface="+mn-ea"/>
                    </a:rPr>
                    <a:t>功能技术方案选取</a:t>
                  </a:r>
                  <a:endParaRPr lang="zh-CN" altLang="en-US" sz="2400" b="1" baseline="-25000" dirty="0">
                    <a:solidFill>
                      <a:schemeClr val="bg1"/>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grpSp>
          <p:grpSp>
            <p:nvGrpSpPr>
              <p:cNvPr id="137" name="ï$ľíḓê"/>
              <p:cNvGrpSpPr/>
              <p:nvPr/>
            </p:nvGrpSpPr>
            <p:grpSpPr>
              <a:xfrm>
                <a:off x="7627523" y="3494700"/>
                <a:ext cx="275000" cy="275000"/>
                <a:chOff x="1607367" y="4342267"/>
                <a:chExt cx="275000" cy="275000"/>
              </a:xfrm>
              <a:grpFill/>
            </p:grpSpPr>
            <p:sp>
              <p:nvSpPr>
                <p:cNvPr id="139" name="îśľiďé"/>
                <p:cNvSpPr/>
                <p:nvPr/>
              </p:nvSpPr>
              <p:spPr>
                <a:xfrm>
                  <a:off x="1607367" y="4342267"/>
                  <a:ext cx="275000" cy="275000"/>
                </a:xfrm>
                <a:prstGeom prst="ellipse">
                  <a:avLst/>
                </a:prstGeom>
                <a:grpFill/>
                <a:ln w="38100" cap="rnd">
                  <a:solidFill>
                    <a:schemeClr val="bg1">
                      <a:lumMod val="95000"/>
                    </a:schemeClr>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sz="2000" b="1" i="1">
                    <a:solidFill>
                      <a:schemeClr val="bg1"/>
                    </a:solidFill>
                  </a:endParaRPr>
                </a:p>
              </p:txBody>
            </p:sp>
            <p:sp>
              <p:nvSpPr>
                <p:cNvPr id="140" name="ïṣľiḑè"/>
                <p:cNvSpPr/>
                <p:nvPr/>
              </p:nvSpPr>
              <p:spPr>
                <a:xfrm>
                  <a:off x="1657139" y="4392039"/>
                  <a:ext cx="175456" cy="175456"/>
                </a:xfrm>
                <a:prstGeom prst="ellipse">
                  <a:avLst/>
                </a:prstGeom>
                <a:grpFill/>
                <a:ln w="3175"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sz="2000" b="1" i="1">
                    <a:solidFill>
                      <a:schemeClr val="bg1"/>
                    </a:solidFill>
                  </a:endParaRPr>
                </a:p>
              </p:txBody>
            </p:sp>
          </p:grpSp>
          <p:sp>
            <p:nvSpPr>
              <p:cNvPr id="138" name="işḷîďè"/>
              <p:cNvSpPr txBox="1"/>
              <p:nvPr/>
            </p:nvSpPr>
            <p:spPr bwMode="auto">
              <a:xfrm>
                <a:off x="7392094" y="3769700"/>
                <a:ext cx="745858" cy="3900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9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dirty="0">
                    <a:solidFill>
                      <a:schemeClr val="bg1"/>
                    </a:solidFill>
                  </a:rPr>
                  <a:t>Step 3</a:t>
                </a:r>
                <a:endParaRPr lang="en-US" altLang="zh-CN" sz="1600" dirty="0">
                  <a:solidFill>
                    <a:schemeClr val="bg1"/>
                  </a:solidFill>
                </a:endParaRPr>
              </a:p>
            </p:txBody>
          </p:sp>
        </p:grpSp>
        <p:grpSp>
          <p:nvGrpSpPr>
            <p:cNvPr id="30" name="îSlíḓe"/>
            <p:cNvGrpSpPr/>
            <p:nvPr/>
          </p:nvGrpSpPr>
          <p:grpSpPr>
            <a:xfrm>
              <a:off x="8684662" y="3104647"/>
              <a:ext cx="2834238" cy="2563539"/>
              <a:chOff x="8684662" y="3104647"/>
              <a:chExt cx="2834238" cy="2563539"/>
            </a:xfrm>
            <a:grpFill/>
          </p:grpSpPr>
          <p:cxnSp>
            <p:nvCxnSpPr>
              <p:cNvPr id="142" name="直接连接符 141"/>
              <p:cNvCxnSpPr>
                <a:stCxn id="144" idx="0"/>
                <a:endCxn id="147" idx="4"/>
              </p:cNvCxnSpPr>
              <p:nvPr/>
            </p:nvCxnSpPr>
            <p:spPr>
              <a:xfrm flipV="1">
                <a:off x="10101580" y="3769360"/>
                <a:ext cx="0" cy="247650"/>
              </a:xfrm>
              <a:prstGeom prst="line">
                <a:avLst/>
              </a:prstGeom>
              <a:grpFill/>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4" name="ïṩḻíḓé"/>
              <p:cNvGrpSpPr/>
              <p:nvPr/>
            </p:nvGrpSpPr>
            <p:grpSpPr>
              <a:xfrm>
                <a:off x="8684662" y="4017186"/>
                <a:ext cx="2834238" cy="1651000"/>
                <a:chOff x="9191656" y="4017186"/>
                <a:chExt cx="2327244" cy="1651000"/>
              </a:xfrm>
              <a:grpFill/>
            </p:grpSpPr>
            <p:sp>
              <p:nvSpPr>
                <p:cNvPr id="143" name="işḷiḋè"/>
                <p:cNvSpPr/>
                <p:nvPr/>
              </p:nvSpPr>
              <p:spPr bwMode="auto">
                <a:xfrm>
                  <a:off x="9191656" y="4534076"/>
                  <a:ext cx="2327053" cy="1134110"/>
                </a:xfrm>
                <a:prstGeom prst="rect">
                  <a:avLst/>
                </a:prstGeom>
                <a:grp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spcBef>
                      <a:spcPct val="0"/>
                    </a:spcBef>
                  </a:pPr>
                  <a:r>
                    <a:rPr lang="zh-CN" altLang="en-US" sz="1100" dirty="0">
                      <a:solidFill>
                        <a:schemeClr val="bg1"/>
                      </a:solidFill>
                    </a:rPr>
                    <a:t>确定应用的一套完整的使用流程，以及为了实现这一流程需要的一个项目的整体框架，包括不同的技术方案之间的链接与执行顺序等。</a:t>
                  </a:r>
                  <a:endParaRPr lang="zh-CN" altLang="en-US" sz="1100" dirty="0">
                    <a:solidFill>
                      <a:schemeClr val="bg1"/>
                    </a:solidFill>
                  </a:endParaRPr>
                </a:p>
              </p:txBody>
            </p:sp>
            <p:sp>
              <p:nvSpPr>
                <p:cNvPr id="144" name="îṡľiḋe"/>
                <p:cNvSpPr txBox="1"/>
                <p:nvPr/>
              </p:nvSpPr>
              <p:spPr bwMode="auto">
                <a:xfrm>
                  <a:off x="9191656" y="4017186"/>
                  <a:ext cx="2327244" cy="432024"/>
                </a:xfrm>
                <a:prstGeom prst="rect">
                  <a:avLst/>
                </a:prstGeom>
                <a:grp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2400" baseline="-25000">
                      <a:solidFill>
                        <a:schemeClr val="bg1"/>
                      </a:solidFill>
                      <a:latin typeface="思源黑体 CN Normal" panose="020B0400000000000000" charset="-122"/>
                      <a:ea typeface="思源黑体 CN Normal" panose="020B0400000000000000" charset="-122"/>
                      <a:cs typeface="思源黑体 CN Normal" panose="020B0400000000000000" charset="-122"/>
                    </a:rPr>
                    <a:t>确定项目整体框架</a:t>
                  </a:r>
                  <a:endParaRPr lang="zh-CN" altLang="en-US" sz="2400" baseline="-25000">
                    <a:solidFill>
                      <a:schemeClr val="bg1"/>
                    </a:solidFill>
                    <a:latin typeface="思源黑体 CN Normal" panose="020B0400000000000000" charset="-122"/>
                    <a:ea typeface="思源黑体 CN Normal" panose="020B0400000000000000" charset="-122"/>
                    <a:cs typeface="思源黑体 CN Normal" panose="020B0400000000000000" charset="-122"/>
                  </a:endParaRPr>
                </a:p>
                <a:p>
                  <a:pPr algn="ctr">
                    <a:spcBef>
                      <a:spcPct val="0"/>
                    </a:spcBef>
                  </a:pPr>
                  <a:endParaRPr lang="zh-CN" altLang="en-US" sz="2400" b="1" baseline="-25000" dirty="0">
                    <a:solidFill>
                      <a:schemeClr val="bg1"/>
                    </a:solidFill>
                    <a:latin typeface="思源黑体 CN Normal" panose="020B0400000000000000" charset="-122"/>
                    <a:ea typeface="思源黑体 CN Normal" panose="020B0400000000000000" charset="-122"/>
                    <a:cs typeface="思源黑体 CN Normal" panose="020B0400000000000000" charset="-122"/>
                  </a:endParaRPr>
                </a:p>
              </p:txBody>
            </p:sp>
          </p:grpSp>
          <p:grpSp>
            <p:nvGrpSpPr>
              <p:cNvPr id="145" name="iṧľiḋè"/>
              <p:cNvGrpSpPr/>
              <p:nvPr/>
            </p:nvGrpSpPr>
            <p:grpSpPr>
              <a:xfrm>
                <a:off x="9964281" y="3494700"/>
                <a:ext cx="275000" cy="275000"/>
                <a:chOff x="1607367" y="4342267"/>
                <a:chExt cx="275000" cy="275000"/>
              </a:xfrm>
              <a:grpFill/>
            </p:grpSpPr>
            <p:sp>
              <p:nvSpPr>
                <p:cNvPr id="147" name="ïṧľiḑe"/>
                <p:cNvSpPr/>
                <p:nvPr/>
              </p:nvSpPr>
              <p:spPr>
                <a:xfrm>
                  <a:off x="1607367" y="4342267"/>
                  <a:ext cx="275000" cy="275000"/>
                </a:xfrm>
                <a:prstGeom prst="ellipse">
                  <a:avLst/>
                </a:prstGeom>
                <a:grpFill/>
                <a:ln w="38100" cap="rnd">
                  <a:solidFill>
                    <a:schemeClr val="bg1">
                      <a:lumMod val="95000"/>
                    </a:schemeClr>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sz="2000" b="1" i="1">
                    <a:solidFill>
                      <a:schemeClr val="bg1"/>
                    </a:solidFill>
                  </a:endParaRPr>
                </a:p>
              </p:txBody>
            </p:sp>
            <p:sp>
              <p:nvSpPr>
                <p:cNvPr id="148" name="ïSḻiḍe"/>
                <p:cNvSpPr/>
                <p:nvPr/>
              </p:nvSpPr>
              <p:spPr>
                <a:xfrm>
                  <a:off x="1657139" y="4392039"/>
                  <a:ext cx="175456" cy="175456"/>
                </a:xfrm>
                <a:prstGeom prst="ellipse">
                  <a:avLst/>
                </a:prstGeom>
                <a:grpFill/>
                <a:ln w="3175"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sz="2000" b="1" i="1">
                    <a:solidFill>
                      <a:schemeClr val="bg1"/>
                    </a:solidFill>
                  </a:endParaRPr>
                </a:p>
              </p:txBody>
            </p:sp>
          </p:grpSp>
          <p:sp>
            <p:nvSpPr>
              <p:cNvPr id="146" name="íṥ1ïďe"/>
              <p:cNvSpPr txBox="1"/>
              <p:nvPr/>
            </p:nvSpPr>
            <p:spPr bwMode="auto">
              <a:xfrm>
                <a:off x="9728852" y="3104647"/>
                <a:ext cx="745858" cy="3900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9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dirty="0">
                    <a:solidFill>
                      <a:schemeClr val="bg1"/>
                    </a:solidFill>
                  </a:rPr>
                  <a:t>Step 4</a:t>
                </a:r>
                <a:endParaRPr lang="en-US" altLang="zh-CN" sz="1600" dirty="0">
                  <a:solidFill>
                    <a:schemeClr val="bg1"/>
                  </a:solidFill>
                </a:endParaRPr>
              </a:p>
            </p:txBody>
          </p:sp>
        </p:grpSp>
      </p:grpSp>
      <p:grpSp>
        <p:nvGrpSpPr>
          <p:cNvPr id="19" name="组合 18"/>
          <p:cNvGrpSpPr/>
          <p:nvPr/>
        </p:nvGrpSpPr>
        <p:grpSpPr>
          <a:xfrm>
            <a:off x="2540" y="170815"/>
            <a:ext cx="4163060" cy="897255"/>
            <a:chOff x="4" y="269"/>
            <a:chExt cx="6556" cy="1413"/>
          </a:xfrm>
        </p:grpSpPr>
        <p:sp>
          <p:nvSpPr>
            <p:cNvPr id="20" name="文本框 19"/>
            <p:cNvSpPr txBox="1"/>
            <p:nvPr/>
          </p:nvSpPr>
          <p:spPr>
            <a:xfrm>
              <a:off x="348" y="390"/>
              <a:ext cx="6213" cy="1293"/>
            </a:xfrm>
            <a:prstGeom prst="rect">
              <a:avLst/>
            </a:prstGeom>
            <a:noFill/>
          </p:spPr>
          <p:txBody>
            <a:bodyPr wrap="square" rtlCol="0"/>
            <a:lstStyle/>
            <a:p>
              <a:pPr fontAlgn="t">
                <a:lnSpc>
                  <a:spcPct val="60000"/>
                </a:lnSpc>
              </a:pPr>
              <a:r>
                <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rPr>
                <a:t>应用</a:t>
              </a:r>
              <a:r>
                <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rPr>
                <a:t>设计思路</a:t>
              </a:r>
              <a:endPar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endParaRPr>
            </a:p>
            <a:p>
              <a:pPr fontAlgn="t">
                <a:lnSpc>
                  <a:spcPct val="60000"/>
                </a:lnSpc>
              </a:pPr>
              <a:endPar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endParaRPr>
            </a:p>
            <a:p>
              <a:pPr fontAlgn="t">
                <a:lnSpc>
                  <a:spcPct val="60000"/>
                </a:lnSpc>
              </a:pPr>
              <a:r>
                <a:rPr lang="zh-CN" altLang="en-US" sz="1400" baseline="-25000">
                  <a:solidFill>
                    <a:schemeClr val="bg1">
                      <a:lumMod val="50000"/>
                    </a:schemeClr>
                  </a:solidFill>
                  <a:latin typeface="思源黑体 CN Medium" panose="020B0600000000000000" charset="-122"/>
                  <a:ea typeface="思源黑体 CN Medium" panose="020B0600000000000000" charset="-122"/>
                  <a:cs typeface="思源黑体 CN Normal" panose="020B0400000000000000" charset="-122"/>
                  <a:sym typeface="+mn-ea"/>
                </a:rPr>
                <a:t>慧眼找物 </a:t>
              </a:r>
              <a:r>
                <a:rPr lang="en-US" altLang="zh-CN" sz="1400" baseline="-25000">
                  <a:solidFill>
                    <a:schemeClr val="bg1">
                      <a:lumMod val="50000"/>
                    </a:schemeClr>
                  </a:solidFill>
                  <a:latin typeface="思源黑体 CN Medium" panose="020B0600000000000000" charset="-122"/>
                  <a:ea typeface="思源黑体 CN Medium" panose="020B0600000000000000" charset="-122"/>
                  <a:cs typeface="思源黑体 CN Normal" panose="020B0400000000000000" charset="-122"/>
                  <a:sym typeface="+mn-ea"/>
                </a:rPr>
                <a:t>- </a:t>
              </a:r>
              <a:r>
                <a:rPr lang="zh-CN" altLang="en-US" sz="1400" baseline="-25000">
                  <a:solidFill>
                    <a:schemeClr val="bg1">
                      <a:lumMod val="50000"/>
                    </a:schemeClr>
                  </a:solidFill>
                  <a:latin typeface="思源黑体 CN Medium" panose="020B0600000000000000" charset="-122"/>
                  <a:ea typeface="思源黑体 CN Medium" panose="020B0600000000000000" charset="-122"/>
                  <a:cs typeface="思源黑体 CN Normal" panose="020B0400000000000000" charset="-122"/>
                  <a:sym typeface="+mn-ea"/>
                </a:rPr>
                <a:t>项目中期答辩</a:t>
              </a:r>
              <a:endParaRPr lang="en-US" altLang="zh-CN" sz="1400" baseline="-25000">
                <a:solidFill>
                  <a:schemeClr val="bg1">
                    <a:lumMod val="50000"/>
                  </a:schemeClr>
                </a:solidFill>
                <a:latin typeface="思源黑体 CN Bold" panose="020B0800000000000000" charset="-122"/>
                <a:ea typeface="思源黑体 CN Bold" panose="020B0800000000000000" charset="-122"/>
                <a:cs typeface="思源黑体 CN Normal" panose="020B0400000000000000" charset="-122"/>
              </a:endParaRPr>
            </a:p>
          </p:txBody>
        </p:sp>
        <p:sp>
          <p:nvSpPr>
            <p:cNvPr id="21" name="矩形 20"/>
            <p:cNvSpPr/>
            <p:nvPr/>
          </p:nvSpPr>
          <p:spPr>
            <a:xfrm>
              <a:off x="4" y="269"/>
              <a:ext cx="344" cy="1087"/>
            </a:xfrm>
            <a:prstGeom prst="rect">
              <a:avLst/>
            </a:prstGeom>
            <a:solidFill>
              <a:srgbClr val="304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2540" y="170815"/>
            <a:ext cx="4163060" cy="897255"/>
            <a:chOff x="4" y="269"/>
            <a:chExt cx="6556" cy="1413"/>
          </a:xfrm>
        </p:grpSpPr>
        <p:sp>
          <p:nvSpPr>
            <p:cNvPr id="7" name="文本框 6"/>
            <p:cNvSpPr txBox="1"/>
            <p:nvPr/>
          </p:nvSpPr>
          <p:spPr>
            <a:xfrm>
              <a:off x="348" y="390"/>
              <a:ext cx="6213" cy="1293"/>
            </a:xfrm>
            <a:prstGeom prst="rect">
              <a:avLst/>
            </a:prstGeom>
            <a:noFill/>
          </p:spPr>
          <p:txBody>
            <a:bodyPr wrap="square" rtlCol="0"/>
            <a:lstStyle/>
            <a:p>
              <a:pPr fontAlgn="t">
                <a:lnSpc>
                  <a:spcPct val="60000"/>
                </a:lnSpc>
              </a:pPr>
              <a:r>
                <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rPr>
                <a:t>应用</a:t>
              </a:r>
              <a:r>
                <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rPr>
                <a:t>设计思路</a:t>
              </a:r>
              <a:endPar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endParaRPr>
            </a:p>
            <a:p>
              <a:pPr fontAlgn="t">
                <a:lnSpc>
                  <a:spcPct val="60000"/>
                </a:lnSpc>
              </a:pPr>
              <a:endPar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endParaRPr>
            </a:p>
            <a:p>
              <a:pPr fontAlgn="t">
                <a:lnSpc>
                  <a:spcPct val="60000"/>
                </a:lnSpc>
              </a:pPr>
              <a:r>
                <a:rPr lang="zh-CN" altLang="en-US" sz="1400" baseline="-25000">
                  <a:solidFill>
                    <a:schemeClr val="bg1">
                      <a:lumMod val="50000"/>
                    </a:schemeClr>
                  </a:solidFill>
                  <a:latin typeface="思源黑体 CN Medium" panose="020B0600000000000000" charset="-122"/>
                  <a:ea typeface="思源黑体 CN Medium" panose="020B0600000000000000" charset="-122"/>
                  <a:cs typeface="思源黑体 CN Normal" panose="020B0400000000000000" charset="-122"/>
                  <a:sym typeface="+mn-ea"/>
                </a:rPr>
                <a:t>慧眼找物 </a:t>
              </a:r>
              <a:r>
                <a:rPr lang="en-US" altLang="zh-CN" sz="1400" baseline="-25000">
                  <a:solidFill>
                    <a:schemeClr val="bg1">
                      <a:lumMod val="50000"/>
                    </a:schemeClr>
                  </a:solidFill>
                  <a:latin typeface="思源黑体 CN Medium" panose="020B0600000000000000" charset="-122"/>
                  <a:ea typeface="思源黑体 CN Medium" panose="020B0600000000000000" charset="-122"/>
                  <a:cs typeface="思源黑体 CN Normal" panose="020B0400000000000000" charset="-122"/>
                  <a:sym typeface="+mn-ea"/>
                </a:rPr>
                <a:t>- </a:t>
              </a:r>
              <a:r>
                <a:rPr lang="zh-CN" altLang="en-US" sz="1400" baseline="-25000">
                  <a:solidFill>
                    <a:schemeClr val="bg1">
                      <a:lumMod val="50000"/>
                    </a:schemeClr>
                  </a:solidFill>
                  <a:latin typeface="思源黑体 CN Medium" panose="020B0600000000000000" charset="-122"/>
                  <a:ea typeface="思源黑体 CN Medium" panose="020B0600000000000000" charset="-122"/>
                  <a:cs typeface="思源黑体 CN Normal" panose="020B0400000000000000" charset="-122"/>
                  <a:sym typeface="+mn-ea"/>
                </a:rPr>
                <a:t>项目中期答辩</a:t>
              </a:r>
              <a:endParaRPr lang="en-US" altLang="zh-CN" sz="1400" baseline="-25000">
                <a:solidFill>
                  <a:schemeClr val="bg1">
                    <a:lumMod val="50000"/>
                  </a:schemeClr>
                </a:solidFill>
                <a:latin typeface="思源黑体 CN Bold" panose="020B0800000000000000" charset="-122"/>
                <a:ea typeface="思源黑体 CN Bold" panose="020B0800000000000000" charset="-122"/>
                <a:cs typeface="思源黑体 CN Normal" panose="020B0400000000000000" charset="-122"/>
              </a:endParaRPr>
            </a:p>
          </p:txBody>
        </p:sp>
        <p:sp>
          <p:nvSpPr>
            <p:cNvPr id="13" name="矩形 12"/>
            <p:cNvSpPr/>
            <p:nvPr/>
          </p:nvSpPr>
          <p:spPr>
            <a:xfrm>
              <a:off x="4" y="269"/>
              <a:ext cx="344" cy="1087"/>
            </a:xfrm>
            <a:prstGeom prst="rect">
              <a:avLst/>
            </a:prstGeom>
            <a:solidFill>
              <a:srgbClr val="304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图片 14" descr="客户端V1"/>
          <p:cNvPicPr>
            <a:picLocks noChangeAspect="1"/>
          </p:cNvPicPr>
          <p:nvPr/>
        </p:nvPicPr>
        <p:blipFill>
          <a:blip r:embed="rId2"/>
          <a:stretch>
            <a:fillRect/>
          </a:stretch>
        </p:blipFill>
        <p:spPr>
          <a:xfrm>
            <a:off x="1066800" y="1270635"/>
            <a:ext cx="10058400" cy="4844415"/>
          </a:xfrm>
          <a:prstGeom prst="rect">
            <a:avLst/>
          </a:prstGeom>
        </p:spPr>
      </p:pic>
      <p:cxnSp>
        <p:nvCxnSpPr>
          <p:cNvPr id="16" name="直接箭头连接符 15"/>
          <p:cNvCxnSpPr/>
          <p:nvPr/>
        </p:nvCxnSpPr>
        <p:spPr>
          <a:xfrm flipH="1">
            <a:off x="4675505" y="1019175"/>
            <a:ext cx="161925" cy="3429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a:off x="9469755" y="1019175"/>
            <a:ext cx="161925" cy="3429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H="1">
            <a:off x="10320655" y="1479550"/>
            <a:ext cx="161925" cy="3429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H="1">
            <a:off x="6666230" y="1549400"/>
            <a:ext cx="161925" cy="3429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H="1">
            <a:off x="9012555" y="5019675"/>
            <a:ext cx="161925" cy="3429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4166235" y="609600"/>
            <a:ext cx="1981200" cy="337185"/>
          </a:xfrm>
          <a:prstGeom prst="rect">
            <a:avLst/>
          </a:prstGeom>
          <a:noFill/>
        </p:spPr>
        <p:txBody>
          <a:bodyPr wrap="square" rtlCol="0">
            <a:spAutoFit/>
          </a:bodyPr>
          <a:p>
            <a:r>
              <a:rPr lang="zh-CN" altLang="en-US" sz="1600" b="1">
                <a:solidFill>
                  <a:srgbClr val="425BA5"/>
                </a:solidFill>
              </a:rPr>
              <a:t>支持文本输入</a:t>
            </a:r>
            <a:endParaRPr lang="zh-CN" altLang="en-US" sz="1600" b="1">
              <a:solidFill>
                <a:srgbClr val="425BA5"/>
              </a:solidFill>
            </a:endParaRPr>
          </a:p>
        </p:txBody>
      </p:sp>
      <p:sp>
        <p:nvSpPr>
          <p:cNvPr id="27" name="文本框 26"/>
          <p:cNvSpPr txBox="1"/>
          <p:nvPr/>
        </p:nvSpPr>
        <p:spPr>
          <a:xfrm>
            <a:off x="8922385" y="731520"/>
            <a:ext cx="1981200" cy="337185"/>
          </a:xfrm>
          <a:prstGeom prst="rect">
            <a:avLst/>
          </a:prstGeom>
          <a:noFill/>
        </p:spPr>
        <p:txBody>
          <a:bodyPr wrap="square" rtlCol="0">
            <a:spAutoFit/>
          </a:bodyPr>
          <a:p>
            <a:r>
              <a:rPr lang="zh-CN" altLang="en-US" sz="1600" b="1">
                <a:solidFill>
                  <a:srgbClr val="425BA5"/>
                </a:solidFill>
              </a:rPr>
              <a:t>应用设置修改</a:t>
            </a:r>
            <a:endParaRPr lang="zh-CN" altLang="en-US" sz="1600" b="1">
              <a:solidFill>
                <a:srgbClr val="425BA5"/>
              </a:solidFill>
            </a:endParaRPr>
          </a:p>
        </p:txBody>
      </p:sp>
      <p:sp>
        <p:nvSpPr>
          <p:cNvPr id="45" name="文本框 44"/>
          <p:cNvSpPr txBox="1"/>
          <p:nvPr/>
        </p:nvSpPr>
        <p:spPr>
          <a:xfrm>
            <a:off x="6207760" y="1142365"/>
            <a:ext cx="1981200" cy="337185"/>
          </a:xfrm>
          <a:prstGeom prst="rect">
            <a:avLst/>
          </a:prstGeom>
          <a:noFill/>
        </p:spPr>
        <p:txBody>
          <a:bodyPr wrap="square" rtlCol="0">
            <a:spAutoFit/>
          </a:bodyPr>
          <a:p>
            <a:r>
              <a:rPr lang="zh-CN" altLang="en-US" sz="1600" b="1">
                <a:solidFill>
                  <a:srgbClr val="425BA5"/>
                </a:solidFill>
              </a:rPr>
              <a:t>摄像机图像显示</a:t>
            </a:r>
            <a:endParaRPr lang="zh-CN" altLang="en-US" sz="1600" b="1">
              <a:solidFill>
                <a:srgbClr val="425BA5"/>
              </a:solidFill>
            </a:endParaRPr>
          </a:p>
        </p:txBody>
      </p:sp>
      <p:sp>
        <p:nvSpPr>
          <p:cNvPr id="46" name="文本框 45"/>
          <p:cNvSpPr txBox="1"/>
          <p:nvPr/>
        </p:nvSpPr>
        <p:spPr>
          <a:xfrm>
            <a:off x="9860280" y="1142365"/>
            <a:ext cx="1981200" cy="337185"/>
          </a:xfrm>
          <a:prstGeom prst="rect">
            <a:avLst/>
          </a:prstGeom>
          <a:noFill/>
        </p:spPr>
        <p:txBody>
          <a:bodyPr wrap="square" rtlCol="0">
            <a:spAutoFit/>
          </a:bodyPr>
          <a:p>
            <a:r>
              <a:rPr lang="zh-CN" altLang="en-US" sz="1600" b="1">
                <a:solidFill>
                  <a:srgbClr val="425BA5"/>
                </a:solidFill>
              </a:rPr>
              <a:t>操作提示显示</a:t>
            </a:r>
            <a:endParaRPr lang="zh-CN" altLang="en-US" sz="1600" b="1">
              <a:solidFill>
                <a:srgbClr val="425BA5"/>
              </a:solidFill>
            </a:endParaRPr>
          </a:p>
        </p:txBody>
      </p:sp>
      <p:sp>
        <p:nvSpPr>
          <p:cNvPr id="47" name="文本框 46"/>
          <p:cNvSpPr txBox="1"/>
          <p:nvPr/>
        </p:nvSpPr>
        <p:spPr>
          <a:xfrm>
            <a:off x="8460105" y="4682490"/>
            <a:ext cx="2180590" cy="337185"/>
          </a:xfrm>
          <a:prstGeom prst="rect">
            <a:avLst/>
          </a:prstGeom>
          <a:noFill/>
        </p:spPr>
        <p:txBody>
          <a:bodyPr wrap="square" rtlCol="0">
            <a:spAutoFit/>
          </a:bodyPr>
          <a:p>
            <a:r>
              <a:rPr lang="zh-CN" altLang="en-US" sz="1600" b="1">
                <a:solidFill>
                  <a:srgbClr val="425BA5"/>
                </a:solidFill>
              </a:rPr>
              <a:t>提供了模式切换功能</a:t>
            </a:r>
            <a:endParaRPr lang="zh-CN" altLang="en-US" sz="1600" b="1">
              <a:solidFill>
                <a:srgbClr val="425BA5"/>
              </a:solidFill>
            </a:endParaRPr>
          </a:p>
        </p:txBody>
      </p:sp>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20" name="组合 19"/>
          <p:cNvGrpSpPr/>
          <p:nvPr/>
        </p:nvGrpSpPr>
        <p:grpSpPr>
          <a:xfrm>
            <a:off x="2540" y="170815"/>
            <a:ext cx="4163060" cy="897255"/>
            <a:chOff x="4" y="269"/>
            <a:chExt cx="6556" cy="1413"/>
          </a:xfrm>
        </p:grpSpPr>
        <p:sp>
          <p:nvSpPr>
            <p:cNvPr id="21" name="文本框 20"/>
            <p:cNvSpPr txBox="1"/>
            <p:nvPr/>
          </p:nvSpPr>
          <p:spPr>
            <a:xfrm>
              <a:off x="348" y="390"/>
              <a:ext cx="6213" cy="1293"/>
            </a:xfrm>
            <a:prstGeom prst="rect">
              <a:avLst/>
            </a:prstGeom>
            <a:noFill/>
          </p:spPr>
          <p:txBody>
            <a:bodyPr wrap="square" rtlCol="0"/>
            <a:lstStyle/>
            <a:p>
              <a:pPr fontAlgn="t">
                <a:lnSpc>
                  <a:spcPct val="60000"/>
                </a:lnSpc>
              </a:pPr>
              <a:r>
                <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rPr>
                <a:t>项目技术方案</a:t>
              </a:r>
              <a:endPar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endParaRPr>
            </a:p>
            <a:p>
              <a:pPr fontAlgn="t">
                <a:lnSpc>
                  <a:spcPct val="60000"/>
                </a:lnSpc>
              </a:pPr>
              <a:endPar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endParaRPr>
            </a:p>
            <a:p>
              <a:pPr fontAlgn="t">
                <a:lnSpc>
                  <a:spcPct val="60000"/>
                </a:lnSpc>
              </a:pPr>
              <a:r>
                <a:rPr lang="zh-CN" altLang="en-US" sz="1600" baseline="-25000">
                  <a:solidFill>
                    <a:schemeClr val="bg1">
                      <a:lumMod val="50000"/>
                    </a:schemeClr>
                  </a:solidFill>
                  <a:latin typeface="思源黑体 CN Medium" panose="020B0600000000000000" charset="-122"/>
                  <a:ea typeface="思源黑体 CN Medium" panose="020B0600000000000000" charset="-122"/>
                  <a:cs typeface="思源黑体 CN Normal" panose="020B0400000000000000" charset="-122"/>
                  <a:sym typeface="+mn-ea"/>
                </a:rPr>
                <a:t>慧眼找物 </a:t>
              </a:r>
              <a:r>
                <a:rPr lang="en-US" altLang="zh-CN" sz="1600" baseline="-25000">
                  <a:solidFill>
                    <a:schemeClr val="bg1">
                      <a:lumMod val="50000"/>
                    </a:schemeClr>
                  </a:solidFill>
                  <a:latin typeface="思源黑体 CN Medium" panose="020B0600000000000000" charset="-122"/>
                  <a:ea typeface="思源黑体 CN Medium" panose="020B0600000000000000" charset="-122"/>
                  <a:cs typeface="思源黑体 CN Normal" panose="020B0400000000000000" charset="-122"/>
                  <a:sym typeface="+mn-ea"/>
                </a:rPr>
                <a:t>- </a:t>
              </a:r>
              <a:r>
                <a:rPr lang="zh-CN" altLang="en-US" sz="1600" baseline="-25000">
                  <a:solidFill>
                    <a:schemeClr val="bg1">
                      <a:lumMod val="50000"/>
                    </a:schemeClr>
                  </a:solidFill>
                  <a:latin typeface="思源黑体 CN Medium" panose="020B0600000000000000" charset="-122"/>
                  <a:ea typeface="思源黑体 CN Medium" panose="020B0600000000000000" charset="-122"/>
                  <a:cs typeface="思源黑体 CN Normal" panose="020B0400000000000000" charset="-122"/>
                  <a:sym typeface="+mn-ea"/>
                </a:rPr>
                <a:t>项目中期答辩</a:t>
              </a:r>
              <a:endParaRPr lang="en-US" altLang="zh-CN" sz="1600" baseline="-25000">
                <a:solidFill>
                  <a:schemeClr val="bg1">
                    <a:lumMod val="50000"/>
                  </a:schemeClr>
                </a:solidFill>
                <a:latin typeface="思源黑体 CN Medium" panose="020B0600000000000000" charset="-122"/>
                <a:ea typeface="思源黑体 CN Medium" panose="020B0600000000000000" charset="-122"/>
                <a:cs typeface="思源黑体 CN Normal" panose="020B0400000000000000" charset="-122"/>
                <a:sym typeface="+mn-ea"/>
              </a:endParaRPr>
            </a:p>
          </p:txBody>
        </p:sp>
        <p:sp>
          <p:nvSpPr>
            <p:cNvPr id="22" name="矩形 21"/>
            <p:cNvSpPr/>
            <p:nvPr/>
          </p:nvSpPr>
          <p:spPr>
            <a:xfrm>
              <a:off x="4" y="269"/>
              <a:ext cx="344" cy="1087"/>
            </a:xfrm>
            <a:prstGeom prst="rect">
              <a:avLst/>
            </a:prstGeom>
            <a:solidFill>
              <a:srgbClr val="304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ïṡḻíḓè"/>
          <p:cNvSpPr/>
          <p:nvPr/>
        </p:nvSpPr>
        <p:spPr bwMode="auto">
          <a:xfrm>
            <a:off x="1804035" y="2328545"/>
            <a:ext cx="10858500" cy="2112645"/>
          </a:xfrm>
          <a:custGeom>
            <a:avLst/>
            <a:gdLst>
              <a:gd name="connsiteX0" fmla="*/ 1046871 w 10858499"/>
              <a:gd name="connsiteY0" fmla="*/ 0 h 2112682"/>
              <a:gd name="connsiteX1" fmla="*/ 2085811 w 10858499"/>
              <a:gd name="connsiteY1" fmla="*/ 1056341 h 2112682"/>
              <a:gd name="connsiteX2" fmla="*/ 2079702 w 10858499"/>
              <a:gd name="connsiteY2" fmla="*/ 1056341 h 2112682"/>
              <a:gd name="connsiteX3" fmla="*/ 2793477 w 10858499"/>
              <a:gd name="connsiteY3" fmla="*/ 1784576 h 2112682"/>
              <a:gd name="connsiteX4" fmla="*/ 3515184 w 10858499"/>
              <a:gd name="connsiteY4" fmla="*/ 1056341 h 2112682"/>
              <a:gd name="connsiteX5" fmla="*/ 3514157 w 10858499"/>
              <a:gd name="connsiteY5" fmla="*/ 1056341 h 2112682"/>
              <a:gd name="connsiteX6" fmla="*/ 3509076 w 10858499"/>
              <a:gd name="connsiteY6" fmla="*/ 1056341 h 2112682"/>
              <a:gd name="connsiteX7" fmla="*/ 4555946 w 10858499"/>
              <a:gd name="connsiteY7" fmla="*/ 0 h 2112682"/>
              <a:gd name="connsiteX8" fmla="*/ 5594886 w 10858499"/>
              <a:gd name="connsiteY8" fmla="*/ 1056341 h 2112682"/>
              <a:gd name="connsiteX9" fmla="*/ 5588778 w 10858499"/>
              <a:gd name="connsiteY9" fmla="*/ 1056341 h 2112682"/>
              <a:gd name="connsiteX10" fmla="*/ 6302553 w 10858499"/>
              <a:gd name="connsiteY10" fmla="*/ 1784576 h 2112682"/>
              <a:gd name="connsiteX11" fmla="*/ 7024260 w 10858499"/>
              <a:gd name="connsiteY11" fmla="*/ 1056341 h 2112682"/>
              <a:gd name="connsiteX12" fmla="*/ 7023232 w 10858499"/>
              <a:gd name="connsiteY12" fmla="*/ 1056341 h 2112682"/>
              <a:gd name="connsiteX13" fmla="*/ 7018151 w 10858499"/>
              <a:gd name="connsiteY13" fmla="*/ 1056341 h 2112682"/>
              <a:gd name="connsiteX14" fmla="*/ 8065022 w 10858499"/>
              <a:gd name="connsiteY14" fmla="*/ 0 h 2112682"/>
              <a:gd name="connsiteX15" fmla="*/ 9103962 w 10858499"/>
              <a:gd name="connsiteY15" fmla="*/ 1056341 h 2112682"/>
              <a:gd name="connsiteX16" fmla="*/ 9097852 w 10858499"/>
              <a:gd name="connsiteY16" fmla="*/ 1056341 h 2112682"/>
              <a:gd name="connsiteX17" fmla="*/ 9811628 w 10858499"/>
              <a:gd name="connsiteY17" fmla="*/ 1784576 h 2112682"/>
              <a:gd name="connsiteX18" fmla="*/ 10533335 w 10858499"/>
              <a:gd name="connsiteY18" fmla="*/ 1056341 h 2112682"/>
              <a:gd name="connsiteX19" fmla="*/ 10858499 w 10858499"/>
              <a:gd name="connsiteY19" fmla="*/ 1056341 h 2112682"/>
              <a:gd name="connsiteX20" fmla="*/ 9811628 w 10858499"/>
              <a:gd name="connsiteY20" fmla="*/ 2112682 h 2112682"/>
              <a:gd name="connsiteX21" fmla="*/ 8772688 w 10858499"/>
              <a:gd name="connsiteY21" fmla="*/ 1056341 h 2112682"/>
              <a:gd name="connsiteX22" fmla="*/ 8777769 w 10858499"/>
              <a:gd name="connsiteY22" fmla="*/ 1056341 h 2112682"/>
              <a:gd name="connsiteX23" fmla="*/ 8778797 w 10858499"/>
              <a:gd name="connsiteY23" fmla="*/ 1056341 h 2112682"/>
              <a:gd name="connsiteX24" fmla="*/ 8065022 w 10858499"/>
              <a:gd name="connsiteY24" fmla="*/ 330611 h 2112682"/>
              <a:gd name="connsiteX25" fmla="*/ 7343316 w 10858499"/>
              <a:gd name="connsiteY25" fmla="*/ 1056341 h 2112682"/>
              <a:gd name="connsiteX26" fmla="*/ 7349424 w 10858499"/>
              <a:gd name="connsiteY26" fmla="*/ 1056341 h 2112682"/>
              <a:gd name="connsiteX27" fmla="*/ 6302553 w 10858499"/>
              <a:gd name="connsiteY27" fmla="*/ 2112682 h 2112682"/>
              <a:gd name="connsiteX28" fmla="*/ 5263613 w 10858499"/>
              <a:gd name="connsiteY28" fmla="*/ 1056341 h 2112682"/>
              <a:gd name="connsiteX29" fmla="*/ 5268694 w 10858499"/>
              <a:gd name="connsiteY29" fmla="*/ 1056341 h 2112682"/>
              <a:gd name="connsiteX30" fmla="*/ 5269722 w 10858499"/>
              <a:gd name="connsiteY30" fmla="*/ 1056341 h 2112682"/>
              <a:gd name="connsiteX31" fmla="*/ 4555946 w 10858499"/>
              <a:gd name="connsiteY31" fmla="*/ 330611 h 2112682"/>
              <a:gd name="connsiteX32" fmla="*/ 3834240 w 10858499"/>
              <a:gd name="connsiteY32" fmla="*/ 1056341 h 2112682"/>
              <a:gd name="connsiteX33" fmla="*/ 3840348 w 10858499"/>
              <a:gd name="connsiteY33" fmla="*/ 1056341 h 2112682"/>
              <a:gd name="connsiteX34" fmla="*/ 2793477 w 10858499"/>
              <a:gd name="connsiteY34" fmla="*/ 2112682 h 2112682"/>
              <a:gd name="connsiteX35" fmla="*/ 1754538 w 10858499"/>
              <a:gd name="connsiteY35" fmla="*/ 1056341 h 2112682"/>
              <a:gd name="connsiteX36" fmla="*/ 1759618 w 10858499"/>
              <a:gd name="connsiteY36" fmla="*/ 1056341 h 2112682"/>
              <a:gd name="connsiteX37" fmla="*/ 1760646 w 10858499"/>
              <a:gd name="connsiteY37" fmla="*/ 1056341 h 2112682"/>
              <a:gd name="connsiteX38" fmla="*/ 1046871 w 10858499"/>
              <a:gd name="connsiteY38" fmla="*/ 330611 h 2112682"/>
              <a:gd name="connsiteX39" fmla="*/ 325164 w 10858499"/>
              <a:gd name="connsiteY39" fmla="*/ 1056341 h 2112682"/>
              <a:gd name="connsiteX40" fmla="*/ 0 w 10858499"/>
              <a:gd name="connsiteY40" fmla="*/ 1056341 h 2112682"/>
              <a:gd name="connsiteX41" fmla="*/ 1046871 w 10858499"/>
              <a:gd name="connsiteY41" fmla="*/ 0 h 2112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858499" h="2112682">
                <a:moveTo>
                  <a:pt x="1046871" y="0"/>
                </a:moveTo>
                <a:cubicBezTo>
                  <a:pt x="1617891" y="0"/>
                  <a:pt x="2085811" y="475757"/>
                  <a:pt x="2085811" y="1056341"/>
                </a:cubicBezTo>
                <a:lnTo>
                  <a:pt x="2079702" y="1056341"/>
                </a:lnTo>
                <a:cubicBezTo>
                  <a:pt x="2079702" y="1456470"/>
                  <a:pt x="2396936" y="1784576"/>
                  <a:pt x="2793477" y="1784576"/>
                </a:cubicBezTo>
                <a:cubicBezTo>
                  <a:pt x="3190019" y="1784576"/>
                  <a:pt x="3515184" y="1456470"/>
                  <a:pt x="3515184" y="1056341"/>
                </a:cubicBezTo>
                <a:lnTo>
                  <a:pt x="3514157" y="1056341"/>
                </a:lnTo>
                <a:cubicBezTo>
                  <a:pt x="3509076" y="1056341"/>
                  <a:pt x="3509076" y="1056341"/>
                  <a:pt x="3509076" y="1056341"/>
                </a:cubicBezTo>
                <a:cubicBezTo>
                  <a:pt x="3509076" y="475757"/>
                  <a:pt x="3976995" y="0"/>
                  <a:pt x="4555946" y="0"/>
                </a:cubicBezTo>
                <a:cubicBezTo>
                  <a:pt x="5126967" y="0"/>
                  <a:pt x="5594886" y="475757"/>
                  <a:pt x="5594886" y="1056341"/>
                </a:cubicBezTo>
                <a:lnTo>
                  <a:pt x="5588778" y="1056341"/>
                </a:lnTo>
                <a:cubicBezTo>
                  <a:pt x="5588778" y="1456470"/>
                  <a:pt x="5906011" y="1784576"/>
                  <a:pt x="6302553" y="1784576"/>
                </a:cubicBezTo>
                <a:cubicBezTo>
                  <a:pt x="6699095" y="1784576"/>
                  <a:pt x="7024260" y="1456470"/>
                  <a:pt x="7024260" y="1056341"/>
                </a:cubicBezTo>
                <a:lnTo>
                  <a:pt x="7023232" y="1056341"/>
                </a:lnTo>
                <a:cubicBezTo>
                  <a:pt x="7018151" y="1056341"/>
                  <a:pt x="7018151" y="1056341"/>
                  <a:pt x="7018151" y="1056341"/>
                </a:cubicBezTo>
                <a:cubicBezTo>
                  <a:pt x="7018151" y="475757"/>
                  <a:pt x="7486071" y="0"/>
                  <a:pt x="8065022" y="0"/>
                </a:cubicBezTo>
                <a:cubicBezTo>
                  <a:pt x="8636042" y="0"/>
                  <a:pt x="9103962" y="475757"/>
                  <a:pt x="9103962" y="1056341"/>
                </a:cubicBezTo>
                <a:lnTo>
                  <a:pt x="9097852" y="1056341"/>
                </a:lnTo>
                <a:cubicBezTo>
                  <a:pt x="9097852" y="1456470"/>
                  <a:pt x="9415086" y="1784576"/>
                  <a:pt x="9811628" y="1784576"/>
                </a:cubicBezTo>
                <a:cubicBezTo>
                  <a:pt x="10208170" y="1784576"/>
                  <a:pt x="10533335" y="1456470"/>
                  <a:pt x="10533335" y="1056341"/>
                </a:cubicBezTo>
                <a:cubicBezTo>
                  <a:pt x="10533335" y="1056341"/>
                  <a:pt x="10533335" y="1056341"/>
                  <a:pt x="10858499" y="1056341"/>
                </a:cubicBezTo>
                <a:cubicBezTo>
                  <a:pt x="10858499" y="1640530"/>
                  <a:pt x="10390579" y="2112682"/>
                  <a:pt x="9811628" y="2112682"/>
                </a:cubicBezTo>
                <a:cubicBezTo>
                  <a:pt x="9240608" y="2112682"/>
                  <a:pt x="8772688" y="1640530"/>
                  <a:pt x="8772688" y="1056341"/>
                </a:cubicBezTo>
                <a:cubicBezTo>
                  <a:pt x="8772688" y="1056341"/>
                  <a:pt x="8772688" y="1056341"/>
                  <a:pt x="8777769" y="1056341"/>
                </a:cubicBezTo>
                <a:lnTo>
                  <a:pt x="8778797" y="1056341"/>
                </a:lnTo>
                <a:cubicBezTo>
                  <a:pt x="8778797" y="653158"/>
                  <a:pt x="8461564" y="330611"/>
                  <a:pt x="8065022" y="330611"/>
                </a:cubicBezTo>
                <a:cubicBezTo>
                  <a:pt x="7660549" y="330611"/>
                  <a:pt x="7343316" y="653158"/>
                  <a:pt x="7343316" y="1056341"/>
                </a:cubicBezTo>
                <a:lnTo>
                  <a:pt x="7349424" y="1056341"/>
                </a:lnTo>
                <a:cubicBezTo>
                  <a:pt x="7349424" y="1640530"/>
                  <a:pt x="6881505" y="2112682"/>
                  <a:pt x="6302553" y="2112682"/>
                </a:cubicBezTo>
                <a:cubicBezTo>
                  <a:pt x="5731533" y="2112682"/>
                  <a:pt x="5263613" y="1640530"/>
                  <a:pt x="5263613" y="1056341"/>
                </a:cubicBezTo>
                <a:cubicBezTo>
                  <a:pt x="5263613" y="1056341"/>
                  <a:pt x="5263613" y="1056341"/>
                  <a:pt x="5268694" y="1056341"/>
                </a:cubicBezTo>
                <a:lnTo>
                  <a:pt x="5269722" y="1056341"/>
                </a:lnTo>
                <a:cubicBezTo>
                  <a:pt x="5269722" y="653158"/>
                  <a:pt x="4952488" y="330611"/>
                  <a:pt x="4555946" y="330611"/>
                </a:cubicBezTo>
                <a:cubicBezTo>
                  <a:pt x="4151473" y="330611"/>
                  <a:pt x="3834240" y="653158"/>
                  <a:pt x="3834240" y="1056341"/>
                </a:cubicBezTo>
                <a:lnTo>
                  <a:pt x="3840348" y="1056341"/>
                </a:lnTo>
                <a:cubicBezTo>
                  <a:pt x="3840348" y="1640530"/>
                  <a:pt x="3372429" y="2112682"/>
                  <a:pt x="2793477" y="2112682"/>
                </a:cubicBezTo>
                <a:cubicBezTo>
                  <a:pt x="2222457" y="2112682"/>
                  <a:pt x="1754538" y="1640530"/>
                  <a:pt x="1754538" y="1056341"/>
                </a:cubicBezTo>
                <a:cubicBezTo>
                  <a:pt x="1754538" y="1056341"/>
                  <a:pt x="1754538" y="1056341"/>
                  <a:pt x="1759618" y="1056341"/>
                </a:cubicBezTo>
                <a:lnTo>
                  <a:pt x="1760646" y="1056341"/>
                </a:lnTo>
                <a:cubicBezTo>
                  <a:pt x="1760646" y="653158"/>
                  <a:pt x="1443412" y="330611"/>
                  <a:pt x="1046871" y="330611"/>
                </a:cubicBezTo>
                <a:cubicBezTo>
                  <a:pt x="642398" y="330611"/>
                  <a:pt x="325164" y="653158"/>
                  <a:pt x="325164" y="1056341"/>
                </a:cubicBezTo>
                <a:cubicBezTo>
                  <a:pt x="0" y="1056341"/>
                  <a:pt x="0" y="1056341"/>
                  <a:pt x="0" y="1056341"/>
                </a:cubicBezTo>
                <a:cubicBezTo>
                  <a:pt x="0" y="475757"/>
                  <a:pt x="467919" y="0"/>
                  <a:pt x="1046871" y="0"/>
                </a:cubicBezTo>
                <a:close/>
              </a:path>
            </a:pathLst>
          </a:custGeom>
          <a:solidFill>
            <a:schemeClr val="accent1"/>
          </a:solidFill>
          <a:ln>
            <a:noFill/>
          </a:ln>
        </p:spPr>
        <p:txBody>
          <a:bodyPr vert="horz" wrap="square" lIns="91440" tIns="45720" rIns="91440" bIns="45720" numCol="1" anchor="t" anchorCtr="0" compatLnSpc="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3" name="ïś1iḋê"/>
          <p:cNvSpPr/>
          <p:nvPr/>
        </p:nvSpPr>
        <p:spPr>
          <a:xfrm>
            <a:off x="4278630" y="3957955"/>
            <a:ext cx="645160" cy="645160"/>
          </a:xfrm>
          <a:prstGeom prst="ellipse">
            <a:avLst/>
          </a:prstGeom>
          <a:solidFill>
            <a:srgbClr val="425B97"/>
          </a:solidFill>
          <a:ln w="19050">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fontScale="92500"/>
          </a:bodyPr>
          <a:lstStyle/>
          <a:p>
            <a:pPr algn="ctr" defTabSz="914400"/>
            <a:r>
              <a:rPr lang="en-US" altLang="zh-CN" sz="2000" dirty="0">
                <a:solidFill>
                  <a:schemeClr val="bg1"/>
                </a:solidFill>
              </a:rPr>
              <a:t>02</a:t>
            </a:r>
            <a:endParaRPr lang="zh-CN" altLang="en-US" sz="2000" dirty="0">
              <a:solidFill>
                <a:schemeClr val="bg1"/>
              </a:solidFill>
            </a:endParaRPr>
          </a:p>
        </p:txBody>
      </p:sp>
      <p:sp>
        <p:nvSpPr>
          <p:cNvPr id="24" name="íşḻïďè"/>
          <p:cNvSpPr/>
          <p:nvPr/>
        </p:nvSpPr>
        <p:spPr>
          <a:xfrm>
            <a:off x="7787640" y="3957955"/>
            <a:ext cx="645160" cy="645160"/>
          </a:xfrm>
          <a:prstGeom prst="ellipse">
            <a:avLst/>
          </a:prstGeom>
          <a:solidFill>
            <a:srgbClr val="425B97"/>
          </a:solidFill>
          <a:ln w="19050">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fontScale="92500"/>
          </a:bodyPr>
          <a:lstStyle/>
          <a:p>
            <a:pPr algn="ctr" defTabSz="914400"/>
            <a:r>
              <a:rPr lang="en-US" altLang="zh-CN" sz="2000" dirty="0">
                <a:solidFill>
                  <a:schemeClr val="bg1"/>
                </a:solidFill>
              </a:rPr>
              <a:t>04</a:t>
            </a:r>
            <a:endParaRPr lang="zh-CN" altLang="en-US" sz="2000" dirty="0">
              <a:solidFill>
                <a:schemeClr val="bg1"/>
              </a:solidFill>
            </a:endParaRPr>
          </a:p>
        </p:txBody>
      </p:sp>
      <p:sp>
        <p:nvSpPr>
          <p:cNvPr id="26" name="íṩḻíḋe"/>
          <p:cNvSpPr/>
          <p:nvPr/>
        </p:nvSpPr>
        <p:spPr>
          <a:xfrm>
            <a:off x="2524125" y="2166620"/>
            <a:ext cx="645160" cy="645160"/>
          </a:xfrm>
          <a:prstGeom prst="ellipse">
            <a:avLst/>
          </a:prstGeom>
          <a:solidFill>
            <a:srgbClr val="425B97"/>
          </a:solidFill>
          <a:ln w="19050">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fontScale="92500"/>
          </a:bodyPr>
          <a:lstStyle/>
          <a:p>
            <a:pPr algn="ctr" defTabSz="914400"/>
            <a:r>
              <a:rPr lang="en-US" altLang="zh-CN" sz="2000" dirty="0">
                <a:solidFill>
                  <a:schemeClr val="bg1"/>
                </a:solidFill>
              </a:rPr>
              <a:t>01</a:t>
            </a:r>
            <a:endParaRPr lang="zh-CN" altLang="en-US" sz="2000" dirty="0">
              <a:solidFill>
                <a:schemeClr val="bg1"/>
              </a:solidFill>
            </a:endParaRPr>
          </a:p>
        </p:txBody>
      </p:sp>
      <p:sp>
        <p:nvSpPr>
          <p:cNvPr id="27" name="îś1îdê"/>
          <p:cNvSpPr/>
          <p:nvPr/>
        </p:nvSpPr>
        <p:spPr>
          <a:xfrm>
            <a:off x="6033135" y="2166620"/>
            <a:ext cx="645160" cy="645160"/>
          </a:xfrm>
          <a:prstGeom prst="ellipse">
            <a:avLst/>
          </a:prstGeom>
          <a:solidFill>
            <a:srgbClr val="425B97"/>
          </a:solidFill>
          <a:ln w="19050">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fontScale="92500"/>
          </a:bodyPr>
          <a:lstStyle/>
          <a:p>
            <a:pPr algn="ctr" defTabSz="914400"/>
            <a:r>
              <a:rPr lang="en-US" altLang="zh-CN" sz="2000" dirty="0">
                <a:solidFill>
                  <a:schemeClr val="bg1"/>
                </a:solidFill>
              </a:rPr>
              <a:t>03</a:t>
            </a:r>
            <a:endParaRPr lang="zh-CN" altLang="en-US" sz="2000" dirty="0">
              <a:solidFill>
                <a:schemeClr val="bg1"/>
              </a:solidFill>
            </a:endParaRPr>
          </a:p>
        </p:txBody>
      </p:sp>
      <p:grpSp>
        <p:nvGrpSpPr>
          <p:cNvPr id="31" name="îsľîdê"/>
          <p:cNvGrpSpPr/>
          <p:nvPr/>
        </p:nvGrpSpPr>
        <p:grpSpPr>
          <a:xfrm>
            <a:off x="1969770" y="3889245"/>
            <a:ext cx="1754505" cy="1717675"/>
            <a:chOff x="660400" y="4027305"/>
            <a:chExt cx="1754537" cy="1717577"/>
          </a:xfrm>
        </p:grpSpPr>
        <p:sp>
          <p:nvSpPr>
            <p:cNvPr id="29" name="îṧļiḓè"/>
            <p:cNvSpPr txBox="1"/>
            <p:nvPr/>
          </p:nvSpPr>
          <p:spPr>
            <a:xfrm>
              <a:off x="660400" y="4027305"/>
              <a:ext cx="1754537" cy="446696"/>
            </a:xfrm>
            <a:prstGeom prst="rect">
              <a:avLst/>
            </a:prstGeom>
            <a:noFill/>
          </p:spPr>
          <p:txBody>
            <a:bodyPr wrap="square" lIns="91440" tIns="45720" rIns="91440" bIns="45720" rtlCol="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fontAlgn="t">
                <a:lnSpc>
                  <a:spcPct val="60000"/>
                </a:lnSpc>
              </a:pPr>
              <a:r>
                <a:rPr lang="zh-CN" altLang="en-US" sz="2000" b="1" baseline="-25000" dirty="0">
                  <a:solidFill>
                    <a:srgbClr val="425B97"/>
                  </a:solidFill>
                  <a:latin typeface="思源黑体 CN Medium" panose="020B0600000000000000" charset="-122"/>
                  <a:ea typeface="思源黑体 CN Medium" panose="020B0600000000000000" charset="-122"/>
                  <a:cs typeface="思源黑体 CN Normal" panose="020B0400000000000000" charset="-122"/>
                  <a:sym typeface="+mn-ea"/>
                </a:rPr>
                <a:t>客户端获取图片数据</a:t>
              </a:r>
              <a:endParaRPr lang="zh-CN" altLang="en-US" sz="2000" b="1" baseline="-25000" dirty="0">
                <a:solidFill>
                  <a:srgbClr val="425B97"/>
                </a:solidFill>
                <a:latin typeface="思源黑体 CN Medium" panose="020B0600000000000000" charset="-122"/>
                <a:ea typeface="思源黑体 CN Medium" panose="020B0600000000000000" charset="-122"/>
                <a:cs typeface="思源黑体 CN Normal" panose="020B0400000000000000" charset="-122"/>
                <a:sym typeface="+mn-ea"/>
              </a:endParaRPr>
            </a:p>
          </p:txBody>
        </p:sp>
        <p:sp>
          <p:nvSpPr>
            <p:cNvPr id="30" name="iṧ1ïḍè"/>
            <p:cNvSpPr/>
            <p:nvPr/>
          </p:nvSpPr>
          <p:spPr bwMode="auto">
            <a:xfrm>
              <a:off x="660400" y="4474003"/>
              <a:ext cx="1754537" cy="1270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spcBef>
                  <a:spcPct val="0"/>
                </a:spcBef>
              </a:pPr>
              <a:r>
                <a:rPr lang="zh-CN" altLang="en-US" sz="1100" dirty="0">
                  <a:solidFill>
                    <a:srgbClr val="425B97"/>
                  </a:solidFill>
                </a:rPr>
                <a:t>使用</a:t>
              </a:r>
              <a:r>
                <a:rPr lang="en-US" altLang="zh-CN" sz="1100" dirty="0">
                  <a:solidFill>
                    <a:srgbClr val="425B97"/>
                  </a:solidFill>
                </a:rPr>
                <a:t>Vue</a:t>
              </a:r>
              <a:r>
                <a:rPr lang="zh-CN" altLang="en-US" sz="1100" dirty="0">
                  <a:solidFill>
                    <a:srgbClr val="425B97"/>
                  </a:solidFill>
                </a:rPr>
                <a:t>获取电脑摄像机的图片数据，并以一定间隔实行。</a:t>
              </a:r>
              <a:endParaRPr lang="zh-CN" altLang="en-US" sz="1100" dirty="0">
                <a:solidFill>
                  <a:srgbClr val="425B97"/>
                </a:solidFill>
              </a:endParaRPr>
            </a:p>
          </p:txBody>
        </p:sp>
      </p:grpSp>
      <p:grpSp>
        <p:nvGrpSpPr>
          <p:cNvPr id="32" name="íṣḻîḓê"/>
          <p:cNvGrpSpPr/>
          <p:nvPr/>
        </p:nvGrpSpPr>
        <p:grpSpPr>
          <a:xfrm>
            <a:off x="3581400" y="1707515"/>
            <a:ext cx="2039620" cy="1717675"/>
            <a:chOff x="660400" y="4027305"/>
            <a:chExt cx="1754537" cy="1717577"/>
          </a:xfrm>
        </p:grpSpPr>
        <p:sp>
          <p:nvSpPr>
            <p:cNvPr id="33" name="í$ḷíḋè"/>
            <p:cNvSpPr txBox="1"/>
            <p:nvPr/>
          </p:nvSpPr>
          <p:spPr>
            <a:xfrm>
              <a:off x="660400" y="4027305"/>
              <a:ext cx="1754537" cy="446696"/>
            </a:xfrm>
            <a:prstGeom prst="rect">
              <a:avLst/>
            </a:prstGeom>
            <a:noFill/>
          </p:spPr>
          <p:txBody>
            <a:bodyPr wrap="square" lIns="91440" tIns="45720" rIns="91440" bIns="45720"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fontAlgn="t">
                <a:lnSpc>
                  <a:spcPct val="60000"/>
                </a:lnSpc>
              </a:pPr>
              <a:r>
                <a:rPr lang="zh-CN" altLang="en-US" sz="2000" b="1" baseline="-25000" dirty="0">
                  <a:solidFill>
                    <a:srgbClr val="425B97"/>
                  </a:solidFill>
                  <a:latin typeface="思源黑体 CN Medium" panose="020B0600000000000000" charset="-122"/>
                  <a:ea typeface="思源黑体 CN Medium" panose="020B0600000000000000" charset="-122"/>
                  <a:cs typeface="思源黑体 CN Normal" panose="020B0400000000000000" charset="-122"/>
                  <a:sym typeface="+mn-ea"/>
                </a:rPr>
                <a:t>将图片数据发送至服务器</a:t>
              </a:r>
              <a:endParaRPr lang="zh-CN" altLang="en-US" sz="2000" b="1" baseline="-25000" dirty="0">
                <a:solidFill>
                  <a:srgbClr val="425B97"/>
                </a:solidFill>
                <a:latin typeface="思源黑体 CN Medium" panose="020B0600000000000000" charset="-122"/>
                <a:ea typeface="思源黑体 CN Medium" panose="020B0600000000000000" charset="-122"/>
                <a:cs typeface="思源黑体 CN Normal" panose="020B0400000000000000" charset="-122"/>
                <a:sym typeface="+mn-ea"/>
              </a:endParaRPr>
            </a:p>
          </p:txBody>
        </p:sp>
        <p:sp>
          <p:nvSpPr>
            <p:cNvPr id="34" name="ïṧḻîḍê"/>
            <p:cNvSpPr/>
            <p:nvPr/>
          </p:nvSpPr>
          <p:spPr bwMode="auto">
            <a:xfrm>
              <a:off x="660400" y="4474003"/>
              <a:ext cx="1754537" cy="1270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spcBef>
                  <a:spcPct val="0"/>
                </a:spcBef>
              </a:pPr>
              <a:r>
                <a:rPr lang="zh-CN" altLang="en-US" sz="1100" dirty="0">
                  <a:solidFill>
                    <a:srgbClr val="425B97"/>
                  </a:solidFill>
                </a:rPr>
                <a:t>在后端使用</a:t>
              </a:r>
              <a:r>
                <a:rPr lang="en-US" altLang="zh-CN" sz="1100" dirty="0">
                  <a:solidFill>
                    <a:srgbClr val="425B97"/>
                  </a:solidFill>
                </a:rPr>
                <a:t>Tensorflow</a:t>
              </a:r>
              <a:r>
                <a:rPr lang="zh-CN" altLang="en-US" sz="1100" dirty="0">
                  <a:solidFill>
                    <a:srgbClr val="425B97"/>
                  </a:solidFill>
                </a:rPr>
                <a:t>去识别图像</a:t>
              </a:r>
              <a:endParaRPr lang="zh-CN" altLang="en-US" sz="1100" dirty="0">
                <a:solidFill>
                  <a:srgbClr val="425B97"/>
                </a:solidFill>
              </a:endParaRPr>
            </a:p>
          </p:txBody>
        </p:sp>
      </p:grpSp>
      <p:grpSp>
        <p:nvGrpSpPr>
          <p:cNvPr id="110" name="组合 109"/>
          <p:cNvGrpSpPr/>
          <p:nvPr/>
        </p:nvGrpSpPr>
        <p:grpSpPr>
          <a:xfrm>
            <a:off x="5179695" y="4156710"/>
            <a:ext cx="2352675" cy="1717675"/>
            <a:chOff x="6836" y="6154"/>
            <a:chExt cx="2763" cy="2705"/>
          </a:xfrm>
        </p:grpSpPr>
        <p:sp>
          <p:nvSpPr>
            <p:cNvPr id="113" name="í$ḷíḋè"/>
            <p:cNvSpPr txBox="1"/>
            <p:nvPr/>
          </p:nvSpPr>
          <p:spPr>
            <a:xfrm>
              <a:off x="6836" y="6154"/>
              <a:ext cx="2763" cy="703"/>
            </a:xfrm>
            <a:prstGeom prst="rect">
              <a:avLst/>
            </a:prstGeom>
            <a:noFill/>
          </p:spPr>
          <p:txBody>
            <a:bodyPr wrap="square" lIns="91440" tIns="45720" rIns="91440" bIns="45720"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fontAlgn="t">
                <a:lnSpc>
                  <a:spcPct val="60000"/>
                </a:lnSpc>
              </a:pPr>
              <a:r>
                <a:rPr lang="zh-CN" altLang="en-US" sz="2000" b="1" baseline="-25000">
                  <a:solidFill>
                    <a:srgbClr val="425B97"/>
                  </a:solidFill>
                  <a:latin typeface="思源黑体 CN Medium" panose="020B0600000000000000" charset="-122"/>
                  <a:ea typeface="思源黑体 CN Medium" panose="020B0600000000000000" charset="-122"/>
                  <a:cs typeface="思源黑体 CN Normal" panose="020B0400000000000000" charset="-122"/>
                  <a:sym typeface="+mn-ea"/>
                </a:rPr>
                <a:t>将识别结果数据传输回客户端</a:t>
              </a:r>
              <a:endParaRPr lang="zh-CN" altLang="en-US" sz="2000" b="1" baseline="-25000">
                <a:solidFill>
                  <a:srgbClr val="425B97"/>
                </a:solidFill>
                <a:latin typeface="思源黑体 CN Medium" panose="020B0600000000000000" charset="-122"/>
                <a:ea typeface="思源黑体 CN Medium" panose="020B0600000000000000" charset="-122"/>
                <a:cs typeface="思源黑体 CN Normal" panose="020B0400000000000000" charset="-122"/>
                <a:sym typeface="+mn-ea"/>
              </a:endParaRPr>
            </a:p>
          </p:txBody>
        </p:sp>
        <p:sp>
          <p:nvSpPr>
            <p:cNvPr id="114" name="ïṧḻîḍê"/>
            <p:cNvSpPr/>
            <p:nvPr/>
          </p:nvSpPr>
          <p:spPr bwMode="auto">
            <a:xfrm>
              <a:off x="6836" y="6857"/>
              <a:ext cx="2763" cy="2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spcBef>
                  <a:spcPct val="0"/>
                </a:spcBef>
              </a:pPr>
              <a:r>
                <a:rPr lang="zh-CN" altLang="en-US" sz="1100" dirty="0">
                  <a:solidFill>
                    <a:srgbClr val="425B97"/>
                  </a:solidFill>
                </a:rPr>
                <a:t>将</a:t>
              </a:r>
              <a:r>
                <a:rPr lang="en-US" altLang="zh-CN" sz="1100" dirty="0">
                  <a:solidFill>
                    <a:srgbClr val="425B97"/>
                  </a:solidFill>
                </a:rPr>
                <a:t>Tensorflow</a:t>
              </a:r>
              <a:r>
                <a:rPr lang="zh-CN" altLang="en-US" sz="1100" dirty="0">
                  <a:solidFill>
                    <a:srgbClr val="425B97"/>
                  </a:solidFill>
                </a:rPr>
                <a:t>识别后的图像结果数据传送回客户端</a:t>
              </a:r>
              <a:endParaRPr lang="zh-CN" altLang="en-US" sz="1100" dirty="0">
                <a:solidFill>
                  <a:srgbClr val="425B97"/>
                </a:solidFill>
              </a:endParaRPr>
            </a:p>
          </p:txBody>
        </p:sp>
      </p:grpSp>
      <p:grpSp>
        <p:nvGrpSpPr>
          <p:cNvPr id="117" name="组合 116"/>
          <p:cNvGrpSpPr/>
          <p:nvPr/>
        </p:nvGrpSpPr>
        <p:grpSpPr>
          <a:xfrm>
            <a:off x="7153910" y="1507490"/>
            <a:ext cx="2221230" cy="1717040"/>
            <a:chOff x="6836" y="6154"/>
            <a:chExt cx="2763" cy="2704"/>
          </a:xfrm>
        </p:grpSpPr>
        <p:sp>
          <p:nvSpPr>
            <p:cNvPr id="120" name="í$ḷíḋè"/>
            <p:cNvSpPr txBox="1"/>
            <p:nvPr/>
          </p:nvSpPr>
          <p:spPr>
            <a:xfrm>
              <a:off x="6836" y="6154"/>
              <a:ext cx="2763" cy="703"/>
            </a:xfrm>
            <a:prstGeom prst="rect">
              <a:avLst/>
            </a:prstGeom>
            <a:noFill/>
          </p:spPr>
          <p:txBody>
            <a:bodyPr wrap="square" lIns="91440" tIns="45720" rIns="91440" bIns="45720"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fontAlgn="t">
                <a:lnSpc>
                  <a:spcPct val="60000"/>
                </a:lnSpc>
              </a:pPr>
              <a:r>
                <a:rPr lang="zh-CN" altLang="en-US" sz="2000" b="1" baseline="-25000" dirty="0">
                  <a:solidFill>
                    <a:srgbClr val="425B97"/>
                  </a:solidFill>
                  <a:latin typeface="思源黑体 CN Medium" panose="020B0600000000000000" charset="-122"/>
                  <a:ea typeface="思源黑体 CN Medium" panose="020B0600000000000000" charset="-122"/>
                  <a:cs typeface="思源黑体 CN Normal" panose="020B0400000000000000" charset="-122"/>
                  <a:sym typeface="+mn-ea"/>
                </a:rPr>
                <a:t>客户端启动物体遮挡程序</a:t>
              </a:r>
              <a:endParaRPr lang="zh-CN" altLang="en-US" sz="2000" b="1" baseline="-25000" dirty="0">
                <a:solidFill>
                  <a:srgbClr val="425B97"/>
                </a:solidFill>
                <a:latin typeface="思源黑体 CN Medium" panose="020B0600000000000000" charset="-122"/>
                <a:ea typeface="思源黑体 CN Medium" panose="020B0600000000000000" charset="-122"/>
                <a:cs typeface="思源黑体 CN Normal" panose="020B0400000000000000" charset="-122"/>
                <a:sym typeface="+mn-ea"/>
              </a:endParaRPr>
            </a:p>
          </p:txBody>
        </p:sp>
        <p:sp>
          <p:nvSpPr>
            <p:cNvPr id="123" name="ïṧḻîḍê"/>
            <p:cNvSpPr/>
            <p:nvPr/>
          </p:nvSpPr>
          <p:spPr bwMode="auto">
            <a:xfrm>
              <a:off x="6836" y="6857"/>
              <a:ext cx="2763" cy="2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spcBef>
                  <a:spcPct val="0"/>
                </a:spcBef>
              </a:pPr>
              <a:r>
                <a:rPr lang="zh-CN" altLang="en-US" sz="1100" dirty="0">
                  <a:solidFill>
                    <a:srgbClr val="425B97"/>
                  </a:solidFill>
                </a:rPr>
                <a:t>将传送回来的客户端数据传入客户端的物体遮挡程序中，然后对其进行遮挡</a:t>
              </a:r>
              <a:r>
                <a:rPr lang="zh-CN" altLang="en-US" sz="1100" dirty="0">
                  <a:solidFill>
                    <a:srgbClr val="425B97"/>
                  </a:solidFill>
                </a:rPr>
                <a:t>计算</a:t>
              </a:r>
              <a:endParaRPr lang="zh-CN" altLang="en-US" sz="1100" dirty="0">
                <a:solidFill>
                  <a:srgbClr val="425B97"/>
                </a:solidFill>
              </a:endParaRPr>
            </a:p>
          </p:txBody>
        </p:sp>
      </p:grpSp>
      <p:sp>
        <p:nvSpPr>
          <p:cNvPr id="4" name="矩形 3"/>
          <p:cNvSpPr/>
          <p:nvPr/>
        </p:nvSpPr>
        <p:spPr>
          <a:xfrm>
            <a:off x="9727565" y="1963420"/>
            <a:ext cx="3390900" cy="2505075"/>
          </a:xfrm>
          <a:prstGeom prst="rect">
            <a:avLst/>
          </a:prstGeom>
          <a:solidFill>
            <a:srgbClr val="F2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1" name="组合 130"/>
          <p:cNvGrpSpPr/>
          <p:nvPr/>
        </p:nvGrpSpPr>
        <p:grpSpPr>
          <a:xfrm>
            <a:off x="8820785" y="3957955"/>
            <a:ext cx="2087245" cy="1717675"/>
            <a:chOff x="6836" y="6154"/>
            <a:chExt cx="2763" cy="2705"/>
          </a:xfrm>
        </p:grpSpPr>
        <p:sp>
          <p:nvSpPr>
            <p:cNvPr id="132" name="í$ḷíḋè"/>
            <p:cNvSpPr txBox="1"/>
            <p:nvPr/>
          </p:nvSpPr>
          <p:spPr>
            <a:xfrm>
              <a:off x="6836" y="6154"/>
              <a:ext cx="2763" cy="703"/>
            </a:xfrm>
            <a:prstGeom prst="rect">
              <a:avLst/>
            </a:prstGeom>
            <a:noFill/>
          </p:spPr>
          <p:txBody>
            <a:bodyPr wrap="square" lIns="91440" tIns="45720" rIns="91440" bIns="45720"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fontAlgn="t">
                <a:lnSpc>
                  <a:spcPct val="60000"/>
                </a:lnSpc>
              </a:pPr>
              <a:r>
                <a:rPr lang="zh-CN" altLang="en-US" sz="2000" b="1" baseline="-25000" dirty="0">
                  <a:solidFill>
                    <a:srgbClr val="425B97"/>
                  </a:solidFill>
                  <a:latin typeface="思源黑体 CN Medium" panose="020B0600000000000000" charset="-122"/>
                  <a:ea typeface="思源黑体 CN Medium" panose="020B0600000000000000" charset="-122"/>
                  <a:cs typeface="思源黑体 CN Normal" panose="020B0400000000000000" charset="-122"/>
                  <a:sym typeface="+mn-ea"/>
                </a:rPr>
                <a:t>将计算结果展示在客户端</a:t>
              </a:r>
              <a:endParaRPr lang="zh-CN" altLang="en-US" sz="2000" b="1" baseline="-25000" dirty="0">
                <a:solidFill>
                  <a:srgbClr val="425B97"/>
                </a:solidFill>
                <a:latin typeface="思源黑体 CN Medium" panose="020B0600000000000000" charset="-122"/>
                <a:ea typeface="思源黑体 CN Medium" panose="020B0600000000000000" charset="-122"/>
                <a:cs typeface="思源黑体 CN Normal" panose="020B0400000000000000" charset="-122"/>
                <a:sym typeface="+mn-ea"/>
              </a:endParaRPr>
            </a:p>
          </p:txBody>
        </p:sp>
        <p:sp>
          <p:nvSpPr>
            <p:cNvPr id="133" name="ïṧḻîḍê"/>
            <p:cNvSpPr/>
            <p:nvPr/>
          </p:nvSpPr>
          <p:spPr bwMode="auto">
            <a:xfrm>
              <a:off x="6836" y="6857"/>
              <a:ext cx="2763" cy="2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spcBef>
                  <a:spcPct val="0"/>
                </a:spcBef>
              </a:pPr>
              <a:r>
                <a:rPr lang="zh-CN" altLang="en-US" sz="1100" dirty="0">
                  <a:solidFill>
                    <a:srgbClr val="425B97"/>
                  </a:solidFill>
                </a:rPr>
                <a:t>物体遮挡计算后将计算结果以文字</a:t>
              </a:r>
              <a:r>
                <a:rPr lang="en-US" altLang="zh-CN" sz="1100" dirty="0">
                  <a:solidFill>
                    <a:srgbClr val="425B97"/>
                  </a:solidFill>
                </a:rPr>
                <a:t>/</a:t>
              </a:r>
              <a:r>
                <a:rPr lang="zh-CN" altLang="en-US" sz="1100" dirty="0">
                  <a:solidFill>
                    <a:srgbClr val="425B97"/>
                  </a:solidFill>
                </a:rPr>
                <a:t>语音形式返回给客户端，同时将计算结果储存在本地</a:t>
              </a:r>
              <a:endParaRPr lang="zh-CN" altLang="en-US" sz="1100" dirty="0">
                <a:solidFill>
                  <a:srgbClr val="425B97"/>
                </a:solidFill>
              </a:endParaRPr>
            </a:p>
          </p:txBody>
        </p:sp>
      </p:grpSp>
      <p:sp>
        <p:nvSpPr>
          <p:cNvPr id="28" name="ïṩľídê"/>
          <p:cNvSpPr/>
          <p:nvPr/>
        </p:nvSpPr>
        <p:spPr>
          <a:xfrm>
            <a:off x="9542145" y="2166620"/>
            <a:ext cx="645160" cy="645160"/>
          </a:xfrm>
          <a:prstGeom prst="ellipse">
            <a:avLst/>
          </a:prstGeom>
          <a:solidFill>
            <a:srgbClr val="425B97"/>
          </a:solidFill>
          <a:ln w="19050">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fontScale="92500"/>
          </a:bodyPr>
          <a:lstStyle/>
          <a:p>
            <a:pPr algn="ctr" defTabSz="914400"/>
            <a:r>
              <a:rPr lang="en-US" altLang="zh-CN" sz="2000" dirty="0">
                <a:solidFill>
                  <a:schemeClr val="bg1"/>
                </a:solidFill>
              </a:rPr>
              <a:t>05</a:t>
            </a:r>
            <a:endParaRPr lang="zh-CN" altLang="en-US" sz="2000" dirty="0">
              <a:solidFill>
                <a:schemeClr val="bg1"/>
              </a:solidFill>
            </a:endParaRPr>
          </a:p>
        </p:txBody>
      </p:sp>
    </p:spTree>
    <p:custDataLst>
      <p:tags r:id="rId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20" name="组合 19"/>
          <p:cNvGrpSpPr/>
          <p:nvPr/>
        </p:nvGrpSpPr>
        <p:grpSpPr>
          <a:xfrm>
            <a:off x="2540" y="170815"/>
            <a:ext cx="4163060" cy="897255"/>
            <a:chOff x="4" y="269"/>
            <a:chExt cx="6556" cy="1413"/>
          </a:xfrm>
        </p:grpSpPr>
        <p:sp>
          <p:nvSpPr>
            <p:cNvPr id="21" name="文本框 20"/>
            <p:cNvSpPr txBox="1"/>
            <p:nvPr/>
          </p:nvSpPr>
          <p:spPr>
            <a:xfrm>
              <a:off x="348" y="390"/>
              <a:ext cx="6213" cy="1293"/>
            </a:xfrm>
            <a:prstGeom prst="rect">
              <a:avLst/>
            </a:prstGeom>
            <a:noFill/>
          </p:spPr>
          <p:txBody>
            <a:bodyPr wrap="square" rtlCol="0"/>
            <a:lstStyle/>
            <a:p>
              <a:pPr fontAlgn="t">
                <a:lnSpc>
                  <a:spcPct val="60000"/>
                </a:lnSpc>
              </a:pPr>
              <a:r>
                <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rPr>
                <a:t>项目技术方案</a:t>
              </a:r>
              <a:endPar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endParaRPr>
            </a:p>
            <a:p>
              <a:pPr fontAlgn="t">
                <a:lnSpc>
                  <a:spcPct val="60000"/>
                </a:lnSpc>
              </a:pPr>
              <a:endPar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endParaRPr>
            </a:p>
            <a:p>
              <a:pPr fontAlgn="t">
                <a:lnSpc>
                  <a:spcPct val="60000"/>
                </a:lnSpc>
              </a:pPr>
              <a:r>
                <a:rPr lang="zh-CN" altLang="en-US" sz="1600" baseline="-25000">
                  <a:solidFill>
                    <a:schemeClr val="bg1">
                      <a:lumMod val="50000"/>
                    </a:schemeClr>
                  </a:solidFill>
                  <a:latin typeface="思源黑体 CN Medium" panose="020B0600000000000000" charset="-122"/>
                  <a:ea typeface="思源黑体 CN Medium" panose="020B0600000000000000" charset="-122"/>
                  <a:cs typeface="思源黑体 CN Normal" panose="020B0400000000000000" charset="-122"/>
                  <a:sym typeface="+mn-ea"/>
                </a:rPr>
                <a:t>慧眼找物 </a:t>
              </a:r>
              <a:r>
                <a:rPr lang="en-US" altLang="zh-CN" sz="1600" baseline="-25000">
                  <a:solidFill>
                    <a:schemeClr val="bg1">
                      <a:lumMod val="50000"/>
                    </a:schemeClr>
                  </a:solidFill>
                  <a:latin typeface="思源黑体 CN Medium" panose="020B0600000000000000" charset="-122"/>
                  <a:ea typeface="思源黑体 CN Medium" panose="020B0600000000000000" charset="-122"/>
                  <a:cs typeface="思源黑体 CN Normal" panose="020B0400000000000000" charset="-122"/>
                  <a:sym typeface="+mn-ea"/>
                </a:rPr>
                <a:t>- </a:t>
              </a:r>
              <a:r>
                <a:rPr lang="zh-CN" altLang="en-US" sz="1600" baseline="-25000">
                  <a:solidFill>
                    <a:schemeClr val="bg1">
                      <a:lumMod val="50000"/>
                    </a:schemeClr>
                  </a:solidFill>
                  <a:latin typeface="思源黑体 CN Medium" panose="020B0600000000000000" charset="-122"/>
                  <a:ea typeface="思源黑体 CN Medium" panose="020B0600000000000000" charset="-122"/>
                  <a:cs typeface="思源黑体 CN Normal" panose="020B0400000000000000" charset="-122"/>
                  <a:sym typeface="+mn-ea"/>
                </a:rPr>
                <a:t>项目中期答辩</a:t>
              </a:r>
              <a:endParaRPr lang="en-US" altLang="zh-CN" sz="1600" baseline="-25000">
                <a:solidFill>
                  <a:schemeClr val="bg1">
                    <a:lumMod val="50000"/>
                  </a:schemeClr>
                </a:solidFill>
                <a:latin typeface="思源黑体 CN Medium" panose="020B0600000000000000" charset="-122"/>
                <a:ea typeface="思源黑体 CN Medium" panose="020B0600000000000000" charset="-122"/>
                <a:cs typeface="思源黑体 CN Normal" panose="020B0400000000000000" charset="-122"/>
                <a:sym typeface="+mn-ea"/>
              </a:endParaRPr>
            </a:p>
          </p:txBody>
        </p:sp>
        <p:sp>
          <p:nvSpPr>
            <p:cNvPr id="22" name="矩形 21"/>
            <p:cNvSpPr/>
            <p:nvPr/>
          </p:nvSpPr>
          <p:spPr>
            <a:xfrm>
              <a:off x="4" y="269"/>
              <a:ext cx="344" cy="1087"/>
            </a:xfrm>
            <a:prstGeom prst="rect">
              <a:avLst/>
            </a:prstGeom>
            <a:solidFill>
              <a:srgbClr val="304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图片 4"/>
          <p:cNvPicPr>
            <a:picLocks noChangeAspect="1"/>
          </p:cNvPicPr>
          <p:nvPr/>
        </p:nvPicPr>
        <p:blipFill>
          <a:blip r:embed="rId2"/>
          <a:stretch>
            <a:fillRect/>
          </a:stretch>
        </p:blipFill>
        <p:spPr>
          <a:xfrm>
            <a:off x="877570" y="1922780"/>
            <a:ext cx="5991225" cy="3705225"/>
          </a:xfrm>
          <a:prstGeom prst="rect">
            <a:avLst/>
          </a:prstGeom>
        </p:spPr>
      </p:pic>
      <p:sp>
        <p:nvSpPr>
          <p:cNvPr id="6" name="文本框 5"/>
          <p:cNvSpPr txBox="1"/>
          <p:nvPr/>
        </p:nvSpPr>
        <p:spPr>
          <a:xfrm>
            <a:off x="877570" y="1068705"/>
            <a:ext cx="3969385" cy="460375"/>
          </a:xfrm>
          <a:prstGeom prst="rect">
            <a:avLst/>
          </a:prstGeom>
          <a:noFill/>
        </p:spPr>
        <p:txBody>
          <a:bodyPr wrap="square" rtlCol="0">
            <a:spAutoFit/>
          </a:bodyPr>
          <a:p>
            <a:r>
              <a:rPr lang="en-US" altLang="zh-CN" sz="2400" b="1">
                <a:solidFill>
                  <a:srgbClr val="425BA5"/>
                </a:solidFill>
                <a:latin typeface="思源黑体 CN Medium" charset="0"/>
                <a:cs typeface="思源黑体 CN Medium" charset="0"/>
              </a:rPr>
              <a:t>Tensorflow</a:t>
            </a:r>
            <a:r>
              <a:rPr lang="zh-CN" altLang="en-US" sz="2400" b="1">
                <a:solidFill>
                  <a:srgbClr val="425BA5"/>
                </a:solidFill>
                <a:latin typeface="思源黑体 CN Medium" charset="0"/>
                <a:cs typeface="思源黑体 CN Medium" charset="0"/>
              </a:rPr>
              <a:t>识别图像</a:t>
            </a:r>
            <a:endParaRPr lang="zh-CN" altLang="en-US" sz="2400" b="1">
              <a:solidFill>
                <a:srgbClr val="425BA5"/>
              </a:solidFill>
              <a:latin typeface="思源黑体 CN Medium" charset="0"/>
              <a:cs typeface="思源黑体 CN Medium" charset="0"/>
            </a:endParaRPr>
          </a:p>
        </p:txBody>
      </p:sp>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20" name="组合 19"/>
          <p:cNvGrpSpPr/>
          <p:nvPr/>
        </p:nvGrpSpPr>
        <p:grpSpPr>
          <a:xfrm>
            <a:off x="2540" y="170815"/>
            <a:ext cx="4163060" cy="897255"/>
            <a:chOff x="4" y="269"/>
            <a:chExt cx="6556" cy="1413"/>
          </a:xfrm>
        </p:grpSpPr>
        <p:sp>
          <p:nvSpPr>
            <p:cNvPr id="21" name="文本框 20"/>
            <p:cNvSpPr txBox="1"/>
            <p:nvPr/>
          </p:nvSpPr>
          <p:spPr>
            <a:xfrm>
              <a:off x="348" y="390"/>
              <a:ext cx="6213" cy="1293"/>
            </a:xfrm>
            <a:prstGeom prst="rect">
              <a:avLst/>
            </a:prstGeom>
            <a:noFill/>
          </p:spPr>
          <p:txBody>
            <a:bodyPr wrap="square" rtlCol="0"/>
            <a:lstStyle/>
            <a:p>
              <a:pPr fontAlgn="t">
                <a:lnSpc>
                  <a:spcPct val="60000"/>
                </a:lnSpc>
              </a:pPr>
              <a:r>
                <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rPr>
                <a:t>项目技术方案</a:t>
              </a:r>
              <a:endPar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endParaRPr>
            </a:p>
            <a:p>
              <a:pPr fontAlgn="t">
                <a:lnSpc>
                  <a:spcPct val="60000"/>
                </a:lnSpc>
              </a:pPr>
              <a:endPar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endParaRPr>
            </a:p>
            <a:p>
              <a:pPr fontAlgn="t">
                <a:lnSpc>
                  <a:spcPct val="60000"/>
                </a:lnSpc>
              </a:pPr>
              <a:r>
                <a:rPr lang="zh-CN" altLang="en-US" sz="1600" baseline="-25000">
                  <a:solidFill>
                    <a:schemeClr val="bg1">
                      <a:lumMod val="50000"/>
                    </a:schemeClr>
                  </a:solidFill>
                  <a:latin typeface="思源黑体 CN Medium" panose="020B0600000000000000" charset="-122"/>
                  <a:ea typeface="思源黑体 CN Medium" panose="020B0600000000000000" charset="-122"/>
                  <a:cs typeface="思源黑体 CN Normal" panose="020B0400000000000000" charset="-122"/>
                  <a:sym typeface="+mn-ea"/>
                </a:rPr>
                <a:t>慧眼找物 </a:t>
              </a:r>
              <a:r>
                <a:rPr lang="en-US" altLang="zh-CN" sz="1600" baseline="-25000">
                  <a:solidFill>
                    <a:schemeClr val="bg1">
                      <a:lumMod val="50000"/>
                    </a:schemeClr>
                  </a:solidFill>
                  <a:latin typeface="思源黑体 CN Medium" panose="020B0600000000000000" charset="-122"/>
                  <a:ea typeface="思源黑体 CN Medium" panose="020B0600000000000000" charset="-122"/>
                  <a:cs typeface="思源黑体 CN Normal" panose="020B0400000000000000" charset="-122"/>
                  <a:sym typeface="+mn-ea"/>
                </a:rPr>
                <a:t>- </a:t>
              </a:r>
              <a:r>
                <a:rPr lang="zh-CN" altLang="en-US" sz="1600" baseline="-25000">
                  <a:solidFill>
                    <a:schemeClr val="bg1">
                      <a:lumMod val="50000"/>
                    </a:schemeClr>
                  </a:solidFill>
                  <a:latin typeface="思源黑体 CN Medium" panose="020B0600000000000000" charset="-122"/>
                  <a:ea typeface="思源黑体 CN Medium" panose="020B0600000000000000" charset="-122"/>
                  <a:cs typeface="思源黑体 CN Normal" panose="020B0400000000000000" charset="-122"/>
                  <a:sym typeface="+mn-ea"/>
                </a:rPr>
                <a:t>项目中期答辩</a:t>
              </a:r>
              <a:endParaRPr lang="en-US" altLang="zh-CN" sz="1600" baseline="-25000">
                <a:solidFill>
                  <a:schemeClr val="bg1">
                    <a:lumMod val="50000"/>
                  </a:schemeClr>
                </a:solidFill>
                <a:latin typeface="思源黑体 CN Medium" panose="020B0600000000000000" charset="-122"/>
                <a:ea typeface="思源黑体 CN Medium" panose="020B0600000000000000" charset="-122"/>
                <a:cs typeface="思源黑体 CN Normal" panose="020B0400000000000000" charset="-122"/>
                <a:sym typeface="+mn-ea"/>
              </a:endParaRPr>
            </a:p>
          </p:txBody>
        </p:sp>
        <p:sp>
          <p:nvSpPr>
            <p:cNvPr id="22" name="矩形 21"/>
            <p:cNvSpPr/>
            <p:nvPr/>
          </p:nvSpPr>
          <p:spPr>
            <a:xfrm>
              <a:off x="4" y="269"/>
              <a:ext cx="344" cy="1087"/>
            </a:xfrm>
            <a:prstGeom prst="rect">
              <a:avLst/>
            </a:prstGeom>
            <a:solidFill>
              <a:srgbClr val="304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877570" y="1068705"/>
            <a:ext cx="3969385" cy="460375"/>
          </a:xfrm>
          <a:prstGeom prst="rect">
            <a:avLst/>
          </a:prstGeom>
          <a:noFill/>
        </p:spPr>
        <p:txBody>
          <a:bodyPr wrap="square" rtlCol="0">
            <a:spAutoFit/>
          </a:bodyPr>
          <a:p>
            <a:r>
              <a:rPr lang="en-US" altLang="zh-CN" sz="2400" b="1">
                <a:solidFill>
                  <a:srgbClr val="425BA5"/>
                </a:solidFill>
                <a:latin typeface="思源黑体 CN Medium" charset="0"/>
                <a:cs typeface="思源黑体 CN Medium" charset="0"/>
              </a:rPr>
              <a:t>Tensorflow</a:t>
            </a:r>
            <a:r>
              <a:rPr lang="zh-CN" altLang="en-US" sz="2400" b="1">
                <a:solidFill>
                  <a:srgbClr val="425BA5"/>
                </a:solidFill>
                <a:latin typeface="思源黑体 CN Medium" charset="0"/>
                <a:cs typeface="思源黑体 CN Medium" charset="0"/>
              </a:rPr>
              <a:t>识别语音</a:t>
            </a:r>
            <a:endParaRPr lang="zh-CN" altLang="en-US" sz="2400" b="1">
              <a:solidFill>
                <a:srgbClr val="425BA5"/>
              </a:solidFill>
              <a:latin typeface="思源黑体 CN Medium" charset="0"/>
              <a:cs typeface="思源黑体 CN Medium" charset="0"/>
            </a:endParaRPr>
          </a:p>
        </p:txBody>
      </p:sp>
    </p:spTree>
    <p:custDataLst>
      <p:tags r:id="rId2"/>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20" name="组合 19"/>
          <p:cNvGrpSpPr/>
          <p:nvPr/>
        </p:nvGrpSpPr>
        <p:grpSpPr>
          <a:xfrm>
            <a:off x="2540" y="170815"/>
            <a:ext cx="4163060" cy="897255"/>
            <a:chOff x="4" y="269"/>
            <a:chExt cx="6556" cy="1413"/>
          </a:xfrm>
        </p:grpSpPr>
        <p:sp>
          <p:nvSpPr>
            <p:cNvPr id="21" name="文本框 20"/>
            <p:cNvSpPr txBox="1"/>
            <p:nvPr/>
          </p:nvSpPr>
          <p:spPr>
            <a:xfrm>
              <a:off x="348" y="390"/>
              <a:ext cx="6213" cy="1293"/>
            </a:xfrm>
            <a:prstGeom prst="rect">
              <a:avLst/>
            </a:prstGeom>
            <a:noFill/>
          </p:spPr>
          <p:txBody>
            <a:bodyPr wrap="square" rtlCol="0"/>
            <a:lstStyle/>
            <a:p>
              <a:pPr fontAlgn="t">
                <a:lnSpc>
                  <a:spcPct val="60000"/>
                </a:lnSpc>
              </a:pPr>
              <a:r>
                <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rPr>
                <a:t>项目技术方案</a:t>
              </a:r>
              <a:endPar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endParaRPr>
            </a:p>
            <a:p>
              <a:pPr fontAlgn="t">
                <a:lnSpc>
                  <a:spcPct val="60000"/>
                </a:lnSpc>
              </a:pPr>
              <a:endParaRPr lang="zh-CN" altLang="en-US" sz="3200" baseline="-25000">
                <a:solidFill>
                  <a:srgbClr val="425B97"/>
                </a:solidFill>
                <a:latin typeface="思源黑体 CN Normal" panose="020B0400000000000000" charset="-122"/>
                <a:ea typeface="思源黑体 CN Normal" panose="020B0400000000000000" charset="-122"/>
                <a:cs typeface="思源黑体 CN Normal" panose="020B0400000000000000" charset="-122"/>
              </a:endParaRPr>
            </a:p>
            <a:p>
              <a:pPr fontAlgn="t">
                <a:lnSpc>
                  <a:spcPct val="60000"/>
                </a:lnSpc>
              </a:pPr>
              <a:r>
                <a:rPr lang="zh-CN" altLang="en-US" sz="1600" baseline="-25000">
                  <a:solidFill>
                    <a:schemeClr val="bg1">
                      <a:lumMod val="50000"/>
                    </a:schemeClr>
                  </a:solidFill>
                  <a:latin typeface="思源黑体 CN Medium" panose="020B0600000000000000" charset="-122"/>
                  <a:ea typeface="思源黑体 CN Medium" panose="020B0600000000000000" charset="-122"/>
                  <a:cs typeface="思源黑体 CN Normal" panose="020B0400000000000000" charset="-122"/>
                  <a:sym typeface="+mn-ea"/>
                </a:rPr>
                <a:t>慧眼找物 </a:t>
              </a:r>
              <a:r>
                <a:rPr lang="en-US" altLang="zh-CN" sz="1600" baseline="-25000">
                  <a:solidFill>
                    <a:schemeClr val="bg1">
                      <a:lumMod val="50000"/>
                    </a:schemeClr>
                  </a:solidFill>
                  <a:latin typeface="思源黑体 CN Medium" panose="020B0600000000000000" charset="-122"/>
                  <a:ea typeface="思源黑体 CN Medium" panose="020B0600000000000000" charset="-122"/>
                  <a:cs typeface="思源黑体 CN Normal" panose="020B0400000000000000" charset="-122"/>
                  <a:sym typeface="+mn-ea"/>
                </a:rPr>
                <a:t>- </a:t>
              </a:r>
              <a:r>
                <a:rPr lang="zh-CN" altLang="en-US" sz="1600" baseline="-25000">
                  <a:solidFill>
                    <a:schemeClr val="bg1">
                      <a:lumMod val="50000"/>
                    </a:schemeClr>
                  </a:solidFill>
                  <a:latin typeface="思源黑体 CN Medium" panose="020B0600000000000000" charset="-122"/>
                  <a:ea typeface="思源黑体 CN Medium" panose="020B0600000000000000" charset="-122"/>
                  <a:cs typeface="思源黑体 CN Normal" panose="020B0400000000000000" charset="-122"/>
                  <a:sym typeface="+mn-ea"/>
                </a:rPr>
                <a:t>项目中期答辩</a:t>
              </a:r>
              <a:endParaRPr lang="en-US" altLang="zh-CN" sz="1600" baseline="-25000">
                <a:solidFill>
                  <a:schemeClr val="bg1">
                    <a:lumMod val="50000"/>
                  </a:schemeClr>
                </a:solidFill>
                <a:latin typeface="思源黑体 CN Medium" panose="020B0600000000000000" charset="-122"/>
                <a:ea typeface="思源黑体 CN Medium" panose="020B0600000000000000" charset="-122"/>
                <a:cs typeface="思源黑体 CN Normal" panose="020B0400000000000000" charset="-122"/>
                <a:sym typeface="+mn-ea"/>
              </a:endParaRPr>
            </a:p>
          </p:txBody>
        </p:sp>
        <p:sp>
          <p:nvSpPr>
            <p:cNvPr id="22" name="矩形 21"/>
            <p:cNvSpPr/>
            <p:nvPr/>
          </p:nvSpPr>
          <p:spPr>
            <a:xfrm>
              <a:off x="4" y="269"/>
              <a:ext cx="344" cy="1087"/>
            </a:xfrm>
            <a:prstGeom prst="rect">
              <a:avLst/>
            </a:prstGeom>
            <a:solidFill>
              <a:srgbClr val="304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877570" y="1068705"/>
            <a:ext cx="3969385" cy="460375"/>
          </a:xfrm>
          <a:prstGeom prst="rect">
            <a:avLst/>
          </a:prstGeom>
          <a:noFill/>
        </p:spPr>
        <p:txBody>
          <a:bodyPr wrap="square" rtlCol="0">
            <a:spAutoFit/>
          </a:bodyPr>
          <a:p>
            <a:r>
              <a:rPr lang="zh-CN" altLang="en-US" sz="2400" b="1">
                <a:solidFill>
                  <a:srgbClr val="425BA5"/>
                </a:solidFill>
                <a:latin typeface="思源黑体 CN Medium" charset="0"/>
                <a:cs typeface="思源黑体 CN Medium" charset="0"/>
              </a:rPr>
              <a:t>物体遮挡逻辑</a:t>
            </a:r>
            <a:endParaRPr lang="zh-CN" altLang="en-US" sz="2400" b="1">
              <a:solidFill>
                <a:srgbClr val="425BA5"/>
              </a:solidFill>
              <a:latin typeface="思源黑体 CN Medium" charset="0"/>
              <a:cs typeface="思源黑体 CN Medium" charset="0"/>
            </a:endParaRPr>
          </a:p>
        </p:txBody>
      </p:sp>
    </p:spTree>
    <p:custDataLst>
      <p:tags r:id="rId2"/>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TEMPLATE_THUMBS_INDEX" val="1、2、3、6、8、10、11、12、15"/>
  <p:tag name="KSO_WM_TEMPLATE_SUBCATEGORY" val="0"/>
  <p:tag name="KSO_WM_TAG_VERSION" val="1.0"/>
  <p:tag name="KSO_WM_BEAUTIFY_FLAG" val="#wm#"/>
  <p:tag name="KSO_WM_TEMPLATE_CATEGORY" val="custom"/>
  <p:tag name="KSO_WM_TEMPLATE_INDEX" val="20187308"/>
</p:tagLst>
</file>

<file path=ppt/tags/tag62.xml><?xml version="1.0" encoding="utf-8"?>
<p:tagLst xmlns:p="http://schemas.openxmlformats.org/presentationml/2006/main">
  <p:tag name="KSO_WM_UNIT_ISCONTENTSTITLE" val="0"/>
  <p:tag name="KSO_WM_UNIT_PRESET_TEXT" val="在此输入您的封面副标题"/>
  <p:tag name="KSO_WM_UNIT_NOCLEAR" val="0"/>
  <p:tag name="KSO_WM_UNIT_VALUE" val="156"/>
  <p:tag name="KSO_WM_UNIT_HIGHLIGHT" val="0"/>
  <p:tag name="KSO_WM_UNIT_COMPATIBLE" val="0"/>
  <p:tag name="KSO_WM_UNIT_DIAGRAM_ISNUMVISUAL" val="0"/>
  <p:tag name="KSO_WM_UNIT_DIAGRAM_ISREFERUNIT" val="0"/>
  <p:tag name="KSO_WM_UNIT_TYPE" val="b"/>
  <p:tag name="KSO_WM_UNIT_INDEX" val="1"/>
  <p:tag name="KSO_WM_UNIT_ID" val="custom20187308_1*b*1"/>
  <p:tag name="KSO_WM_TEMPLATE_CATEGORY" val="custom"/>
  <p:tag name="KSO_WM_TEMPLATE_INDEX" val="20187308"/>
  <p:tag name="KSO_WM_UNIT_LAYERLEVEL" val="1"/>
  <p:tag name="KSO_WM_TAG_VERSION" val="1.0"/>
  <p:tag name="KSO_WM_BEAUTIFY_FLAG" val="#wm#"/>
</p:tagLst>
</file>

<file path=ppt/tags/tag63.xml><?xml version="1.0" encoding="utf-8"?>
<p:tagLst xmlns:p="http://schemas.openxmlformats.org/presentationml/2006/main">
  <p:tag name="KSO_WM_UNIT_ISCONTENTSTITLE" val="0"/>
  <p:tag name="KSO_WM_UNIT_PRESET_TEXT" val="在此输入您的封面副标题"/>
  <p:tag name="KSO_WM_UNIT_NOCLEAR" val="0"/>
  <p:tag name="KSO_WM_UNIT_VALUE" val="156"/>
  <p:tag name="KSO_WM_UNIT_HIGHLIGHT" val="0"/>
  <p:tag name="KSO_WM_UNIT_COMPATIBLE" val="0"/>
  <p:tag name="KSO_WM_UNIT_DIAGRAM_ISNUMVISUAL" val="0"/>
  <p:tag name="KSO_WM_UNIT_DIAGRAM_ISREFERUNIT" val="0"/>
  <p:tag name="KSO_WM_UNIT_TYPE" val="b"/>
  <p:tag name="KSO_WM_UNIT_INDEX" val="1"/>
  <p:tag name="KSO_WM_UNIT_ID" val="custom20187308_1*b*1"/>
  <p:tag name="KSO_WM_TEMPLATE_CATEGORY" val="custom"/>
  <p:tag name="KSO_WM_TEMPLATE_INDEX" val="20187308"/>
  <p:tag name="KSO_WM_UNIT_LAYERLEVEL" val="1"/>
  <p:tag name="KSO_WM_TAG_VERSION" val="1.0"/>
  <p:tag name="KSO_WM_BEAUTIFY_FLAG" val="#wm#"/>
</p:tagLst>
</file>

<file path=ppt/tags/tag64.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65.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66.xml><?xml version="1.0" encoding="utf-8"?>
<p:tagLst xmlns:p="http://schemas.openxmlformats.org/presentationml/2006/main">
  <p:tag name="KSO_WM_BEAUTIFY_FLAG" val="#wm#"/>
  <p:tag name="KSO_WM_TEMPLATE_CATEGORY" val="custom"/>
  <p:tag name="KSO_WM_TEMPLATE_INDEX" val="20187308"/>
</p:tagLst>
</file>

<file path=ppt/tags/tag67.xml><?xml version="1.0" encoding="utf-8"?>
<p:tagLst xmlns:p="http://schemas.openxmlformats.org/presentationml/2006/main">
  <p:tag name="KSO_WM_BEAUTIFY_FLAG" val="#wm#"/>
  <p:tag name="KSO_WM_TEMPLATE_CATEGORY" val="custom"/>
  <p:tag name="KSO_WM_TEMPLATE_INDEX" val="20187308"/>
</p:tagLst>
</file>

<file path=ppt/tags/tag68.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69.xml><?xml version="1.0" encoding="utf-8"?>
<p:tagLst xmlns:p="http://schemas.openxmlformats.org/presentationml/2006/main">
  <p:tag name="KSO_WM_BEAUTIFY_FLAG" val="#wm#"/>
  <p:tag name="KSO_WM_TEMPLATE_CATEGORY" val="custom"/>
  <p:tag name="KSO_WM_TEMPLATE_INDEX" val="20187308"/>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187308"/>
</p:tagLst>
</file>

<file path=ppt/tags/tag71.xml><?xml version="1.0" encoding="utf-8"?>
<p:tagLst xmlns:p="http://schemas.openxmlformats.org/presentationml/2006/main">
  <p:tag name="KSO_WM_BEAUTIFY_FLAG" val="#wm#"/>
  <p:tag name="KSO_WM_TEMPLATE_CATEGORY" val="custom"/>
  <p:tag name="KSO_WM_TEMPLATE_INDEX" val="20187308"/>
</p:tagLst>
</file>

<file path=ppt/tags/tag72.xml><?xml version="1.0" encoding="utf-8"?>
<p:tagLst xmlns:p="http://schemas.openxmlformats.org/presentationml/2006/main">
  <p:tag name="KSO_WM_BEAUTIFY_FLAG" val="#wm#"/>
  <p:tag name="KSO_WM_TEMPLATE_CATEGORY" val="custom"/>
  <p:tag name="KSO_WM_TEMPLATE_INDEX" val="20187308"/>
</p:tagLst>
</file>

<file path=ppt/tags/tag73.xml><?xml version="1.0" encoding="utf-8"?>
<p:tagLst xmlns:p="http://schemas.openxmlformats.org/presentationml/2006/main">
  <p:tag name="KSO_WM_BEAUTIFY_FLAG" val="#wm#"/>
  <p:tag name="KSO_WM_TEMPLATE_CATEGORY" val="custom"/>
  <p:tag name="KSO_WM_TEMPLATE_INDEX" val="20187308"/>
</p:tagLst>
</file>

<file path=ppt/tags/tag74.xml><?xml version="1.0" encoding="utf-8"?>
<p:tagLst xmlns:p="http://schemas.openxmlformats.org/presentationml/2006/main">
  <p:tag name="KSO_WM_BEAUTIFY_FLAG" val="#wm#"/>
  <p:tag name="KSO_WM_TEMPLATE_CATEGORY" val="custom"/>
  <p:tag name="KSO_WM_TEMPLATE_INDEX" val="20187308"/>
</p:tagLst>
</file>

<file path=ppt/tags/tag75.xml><?xml version="1.0" encoding="utf-8"?>
<p:tagLst xmlns:p="http://schemas.openxmlformats.org/presentationml/2006/main">
  <p:tag name="KSO_WM_BEAUTIFY_FLAG" val="#wm#"/>
  <p:tag name="KSO_WM_TEMPLATE_CATEGORY" val="custom"/>
  <p:tag name="KSO_WM_TEMPLATE_INDEX" val="20187308"/>
</p:tagLst>
</file>

<file path=ppt/tags/tag76.xml><?xml version="1.0" encoding="utf-8"?>
<p:tagLst xmlns:p="http://schemas.openxmlformats.org/presentationml/2006/main">
  <p:tag name="KSO_WM_BEAUTIFY_FLAG" val="#wm#"/>
  <p:tag name="KSO_WM_TEMPLATE_CATEGORY" val="custom"/>
  <p:tag name="KSO_WM_TEMPLATE_INDEX" val="20187308"/>
</p:tagLst>
</file>

<file path=ppt/tags/tag77.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78.xml><?xml version="1.0" encoding="utf-8"?>
<p:tagLst xmlns:p="http://schemas.openxmlformats.org/presentationml/2006/main">
  <p:tag name="KSO_WM_BEAUTIFY_FLAG" val="#wm#"/>
  <p:tag name="KSO_WM_TEMPLATE_CATEGORY" val="custom"/>
  <p:tag name="KSO_WM_TEMPLATE_INDEX" val="20187308"/>
</p:tagLst>
</file>

<file path=ppt/tags/tag79.xml><?xml version="1.0" encoding="utf-8"?>
<p:tagLst xmlns:p="http://schemas.openxmlformats.org/presentationml/2006/main">
  <p:tag name="KSO_WM_BEAUTIFY_FLAG" val="#wm#"/>
  <p:tag name="KSO_WM_TEMPLATE_CATEGORY" val="custom"/>
  <p:tag name="KSO_WM_TEMPLATE_INDEX" val="20187308"/>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wm#"/>
  <p:tag name="KSO_WM_TEMPLATE_CATEGORY" val="custom"/>
  <p:tag name="KSO_WM_TEMPLATE_INDEX" val="20187308"/>
</p:tagLst>
</file>

<file path=ppt/tags/tag81.xml><?xml version="1.0" encoding="utf-8"?>
<p:tagLst xmlns:p="http://schemas.openxmlformats.org/presentationml/2006/main">
  <p:tag name="KSO_WM_BEAUTIFY_FLAG" val="#wm#"/>
  <p:tag name="KSO_WM_TEMPLATE_CATEGORY" val="custom"/>
  <p:tag name="KSO_WM_TEMPLATE_INDEX" val="20187308"/>
</p:tagLst>
</file>

<file path=ppt/tags/tag82.xml><?xml version="1.0" encoding="utf-8"?>
<p:tagLst xmlns:p="http://schemas.openxmlformats.org/presentationml/2006/main">
  <p:tag name="KSO_WM_BEAUTIFY_FLAG" val="#wm#"/>
  <p:tag name="KSO_WM_TEMPLATE_CATEGORY" val="custom"/>
  <p:tag name="KSO_WM_TEMPLATE_INDEX" val="20187308"/>
</p:tagLst>
</file>

<file path=ppt/tags/tag83.xml><?xml version="1.0" encoding="utf-8"?>
<p:tagLst xmlns:p="http://schemas.openxmlformats.org/presentationml/2006/main">
  <p:tag name="KSO_WM_BEAUTIFY_FLAG" val="#wm#"/>
  <p:tag name="KSO_WM_TEMPLATE_CATEGORY" val="custom"/>
  <p:tag name="KSO_WM_TEMPLATE_INDEX" val="20187308"/>
</p:tagLst>
</file>

<file path=ppt/tags/tag84.xml><?xml version="1.0" encoding="utf-8"?>
<p:tagLst xmlns:p="http://schemas.openxmlformats.org/presentationml/2006/main">
  <p:tag name="KSO_WM_UNIT_ISCONTENTSTITLE" val="0"/>
  <p:tag name="KSO_WM_UNIT_PRESET_TEXT" val="在此输入您的封面副标题"/>
  <p:tag name="KSO_WM_UNIT_NOCLEAR" val="0"/>
  <p:tag name="KSO_WM_UNIT_VALUE" val="156"/>
  <p:tag name="KSO_WM_UNIT_HIGHLIGHT" val="0"/>
  <p:tag name="KSO_WM_UNIT_COMPATIBLE" val="0"/>
  <p:tag name="KSO_WM_UNIT_DIAGRAM_ISNUMVISUAL" val="0"/>
  <p:tag name="KSO_WM_UNIT_DIAGRAM_ISREFERUNIT" val="0"/>
  <p:tag name="KSO_WM_UNIT_TYPE" val="b"/>
  <p:tag name="KSO_WM_UNIT_INDEX" val="1"/>
  <p:tag name="KSO_WM_UNIT_ID" val="custom20187308_1*b*1"/>
  <p:tag name="KSO_WM_TEMPLATE_CATEGORY" val="custom"/>
  <p:tag name="KSO_WM_TEMPLATE_INDEX" val="20187308"/>
  <p:tag name="KSO_WM_UNIT_LAYERLEVEL" val="1"/>
  <p:tag name="KSO_WM_TAG_VERSION" val="1.0"/>
  <p:tag name="KSO_WM_BEAUTIFY_FLAG" val="#wm#"/>
</p:tagLst>
</file>

<file path=ppt/tags/tag85.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4665</Words>
  <Application>WPS 演示</Application>
  <PresentationFormat>宽屏</PresentationFormat>
  <Paragraphs>480</Paragraphs>
  <Slides>22</Slides>
  <Notes>5</Notes>
  <HiddenSlides>0</HiddenSlides>
  <MMClips>1</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22</vt:i4>
      </vt:variant>
    </vt:vector>
  </HeadingPairs>
  <TitlesOfParts>
    <vt:vector size="38" baseType="lpstr">
      <vt:lpstr>Arial</vt:lpstr>
      <vt:lpstr>SimSun</vt:lpstr>
      <vt:lpstr>Wingdings</vt:lpstr>
      <vt:lpstr>Microsoft YaHei</vt:lpstr>
      <vt:lpstr>思源黑体 CN Light</vt:lpstr>
      <vt:lpstr>SimHei</vt:lpstr>
      <vt:lpstr>思源黑体 CN Normal</vt:lpstr>
      <vt:lpstr>思源黑体 CN Medium</vt:lpstr>
      <vt:lpstr>思源黑体 CN Bold</vt:lpstr>
      <vt:lpstr>思源黑体 CN Regular</vt:lpstr>
      <vt:lpstr>Arial Unicode MS</vt:lpstr>
      <vt:lpstr>Wingdings</vt:lpstr>
      <vt:lpstr>DengXian Light</vt:lpstr>
      <vt:lpstr>Tempus Sans ITC</vt:lpstr>
      <vt:lpstr>思源黑体 CN Medium</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风云办公</dc:creator>
  <cp:lastModifiedBy>biu~biu~biu~</cp:lastModifiedBy>
  <cp:revision>19</cp:revision>
  <dcterms:created xsi:type="dcterms:W3CDTF">2019-05-17T01:08:00Z</dcterms:created>
  <dcterms:modified xsi:type="dcterms:W3CDTF">2021-05-13T15:34:00Z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2052-11.1.0.9998</vt:lpwstr>
  </property>
</Properties>
</file>